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a01e70ce8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22dff48e04822"/>
  </p:sldMasterIdLst>
  <p:sldIdLst>
    <p:sldId xmlns:r="http://schemas.openxmlformats.org/officeDocument/2006/relationships" id="256" r:id="Rbf662c1b8b134a80"/>
    <p:sldId xmlns:r="http://schemas.openxmlformats.org/officeDocument/2006/relationships" id="257" r:id="R3411c078fb744f63"/>
    <p:sldId xmlns:r="http://schemas.openxmlformats.org/officeDocument/2006/relationships" id="258" r:id="Rabeae5bd5e274637"/>
    <p:sldId xmlns:r="http://schemas.openxmlformats.org/officeDocument/2006/relationships" id="259" r:id="R268ddf0875f44294"/>
    <p:sldId xmlns:r="http://schemas.openxmlformats.org/officeDocument/2006/relationships" id="260" r:id="R98c6fc292deb412f"/>
    <p:sldId xmlns:r="http://schemas.openxmlformats.org/officeDocument/2006/relationships" id="261" r:id="Rd1bbdb2246c8470a"/>
    <p:sldId xmlns:r="http://schemas.openxmlformats.org/officeDocument/2006/relationships" id="262" r:id="R4f672cfce5be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22dff48e04822" /><Relationship Type="http://schemas.openxmlformats.org/officeDocument/2006/relationships/slide" Target="/ppt/slides/slide1.xml" Id="Rbf662c1b8b134a80" /><Relationship Type="http://schemas.openxmlformats.org/officeDocument/2006/relationships/slide" Target="/ppt/slides/slide2.xml" Id="R3411c078fb744f63" /><Relationship Type="http://schemas.openxmlformats.org/officeDocument/2006/relationships/slide" Target="/ppt/slides/slide3.xml" Id="Rabeae5bd5e274637" /><Relationship Type="http://schemas.openxmlformats.org/officeDocument/2006/relationships/slide" Target="/ppt/slides/slide4.xml" Id="R268ddf0875f44294" /><Relationship Type="http://schemas.openxmlformats.org/officeDocument/2006/relationships/slide" Target="/ppt/slides/slide5.xml" Id="R98c6fc292deb412f" /><Relationship Type="http://schemas.openxmlformats.org/officeDocument/2006/relationships/slide" Target="/ppt/slides/slide6.xml" Id="Rd1bbdb2246c8470a" /><Relationship Type="http://schemas.openxmlformats.org/officeDocument/2006/relationships/slide" Target="/ppt/slides/slide7.xml" Id="R4f672cfce5be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c4a27a67d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ac6ba8b2e4204" /><Relationship Type="http://schemas.openxmlformats.org/officeDocument/2006/relationships/theme" Target="/ppt/slideMasters/theme/theme1.xml" Id="Rb5a05484461349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dac6ba8b2e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7117f5aac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c48c7fc8a44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0c0e85a4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3105cd26c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55c32d1f5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40ab3f18e40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4d357a72f47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AARTUN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AARTUN INVEST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14 758 905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14 759 711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STANLEY AARTUN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Rosenberg Ringgate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988 806 889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AARTUN INVEST AS</a:t>
            </a:r>
          </a:p>
        </p:txBody>
      </p:sp>
    </p:spTree>
  </p:cSld>
  <p:clrMapOvr>
    <a:masterClrMapping xmlns:a="http://schemas.openxmlformats.org/drawingml/2006/main"/>
  </p:clrMapOvr>
</p:sld>
</file>