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349d530cff4a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64882cb5464b1b"/>
  </p:sldMasterIdLst>
  <p:sldIdLst>
    <p:sldId xmlns:r="http://schemas.openxmlformats.org/officeDocument/2006/relationships" id="256" r:id="R5f881604e5344c63"/>
    <p:sldId xmlns:r="http://schemas.openxmlformats.org/officeDocument/2006/relationships" id="257" r:id="Rc6a540f6dfe54b5f"/>
    <p:sldId xmlns:r="http://schemas.openxmlformats.org/officeDocument/2006/relationships" id="258" r:id="Rc9c933c8a428435b"/>
    <p:sldId xmlns:r="http://schemas.openxmlformats.org/officeDocument/2006/relationships" id="259" r:id="R7473950bf0654da3"/>
    <p:sldId xmlns:r="http://schemas.openxmlformats.org/officeDocument/2006/relationships" id="260" r:id="R0cdb7abb529a42ef"/>
    <p:sldId xmlns:r="http://schemas.openxmlformats.org/officeDocument/2006/relationships" id="261" r:id="R613c7e6ac8be4817"/>
    <p:sldId xmlns:r="http://schemas.openxmlformats.org/officeDocument/2006/relationships" id="262" r:id="R7c0b7cfa5c7b43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64882cb5464b1b" /><Relationship Type="http://schemas.openxmlformats.org/officeDocument/2006/relationships/slide" Target="/ppt/slides/slide1.xml" Id="R5f881604e5344c63" /><Relationship Type="http://schemas.openxmlformats.org/officeDocument/2006/relationships/slide" Target="/ppt/slides/slide2.xml" Id="Rc6a540f6dfe54b5f" /><Relationship Type="http://schemas.openxmlformats.org/officeDocument/2006/relationships/slide" Target="/ppt/slides/slide3.xml" Id="Rc9c933c8a428435b" /><Relationship Type="http://schemas.openxmlformats.org/officeDocument/2006/relationships/slide" Target="/ppt/slides/slide4.xml" Id="R7473950bf0654da3" /><Relationship Type="http://schemas.openxmlformats.org/officeDocument/2006/relationships/slide" Target="/ppt/slides/slide5.xml" Id="R0cdb7abb529a42ef" /><Relationship Type="http://schemas.openxmlformats.org/officeDocument/2006/relationships/slide" Target="/ppt/slides/slide6.xml" Id="R613c7e6ac8be4817" /><Relationship Type="http://schemas.openxmlformats.org/officeDocument/2006/relationships/slide" Target="/ppt/slides/slide7.xml" Id="R7c0b7cfa5c7b43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deb901375f4b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aadcf146940a1" /><Relationship Type="http://schemas.openxmlformats.org/officeDocument/2006/relationships/theme" Target="/ppt/slideMasters/theme/theme1.xml" Id="R961d5ec9a81a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aadcf146940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064572e4149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3d0b9676e43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a044b071544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4fd65adce44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be7d152814f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266531cf24c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ccb2595784c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TORETO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61 366 760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61 819 542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MAGNE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REIN STORHAUG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TORD STORHAUG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TORLAUG STORHAUG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MAGNE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Orstadvegen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19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988 806 854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