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5ce4f0b5ee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ffaf50a534280"/>
  </p:sldMasterIdLst>
  <p:sldIdLst>
    <p:sldId xmlns:r="http://schemas.openxmlformats.org/officeDocument/2006/relationships" id="256" r:id="R7aeced18ceca4fc5"/>
    <p:sldId xmlns:r="http://schemas.openxmlformats.org/officeDocument/2006/relationships" id="257" r:id="Rbb069e042e214d99"/>
    <p:sldId xmlns:r="http://schemas.openxmlformats.org/officeDocument/2006/relationships" id="258" r:id="Rf0286ece0e354736"/>
    <p:sldId xmlns:r="http://schemas.openxmlformats.org/officeDocument/2006/relationships" id="259" r:id="R40ee82081fb840ac"/>
    <p:sldId xmlns:r="http://schemas.openxmlformats.org/officeDocument/2006/relationships" id="260" r:id="R9a7e42563246492d"/>
    <p:sldId xmlns:r="http://schemas.openxmlformats.org/officeDocument/2006/relationships" id="261" r:id="Rc33e824b1dbb4141"/>
    <p:sldId xmlns:r="http://schemas.openxmlformats.org/officeDocument/2006/relationships" id="262" r:id="Ra8aa8968de5143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ffaf50a534280" /><Relationship Type="http://schemas.openxmlformats.org/officeDocument/2006/relationships/slide" Target="/ppt/slides/slide1.xml" Id="R7aeced18ceca4fc5" /><Relationship Type="http://schemas.openxmlformats.org/officeDocument/2006/relationships/slide" Target="/ppt/slides/slide2.xml" Id="Rbb069e042e214d99" /><Relationship Type="http://schemas.openxmlformats.org/officeDocument/2006/relationships/slide" Target="/ppt/slides/slide3.xml" Id="Rf0286ece0e354736" /><Relationship Type="http://schemas.openxmlformats.org/officeDocument/2006/relationships/slide" Target="/ppt/slides/slide4.xml" Id="R40ee82081fb840ac" /><Relationship Type="http://schemas.openxmlformats.org/officeDocument/2006/relationships/slide" Target="/ppt/slides/slide5.xml" Id="R9a7e42563246492d" /><Relationship Type="http://schemas.openxmlformats.org/officeDocument/2006/relationships/slide" Target="/ppt/slides/slide6.xml" Id="Rc33e824b1dbb4141" /><Relationship Type="http://schemas.openxmlformats.org/officeDocument/2006/relationships/slide" Target="/ppt/slides/slide7.xml" Id="Ra8aa8968de5143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7f853df02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443330f0a45bd" /><Relationship Type="http://schemas.openxmlformats.org/officeDocument/2006/relationships/theme" Target="/ppt/slideMasters/theme/theme1.xml" Id="R7db50beb415f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a443330f0a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91e76d5674b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a6f4eeb3f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2b07802a6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ddab46c8b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b3a50ef3f4d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093e58ccf4f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9bc82cbba4b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6 271 411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16 971 207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ENDRE NYBØ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Abacus Økonomitjenester AS, David Blids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988 788 163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