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aabd362e734f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d84835b2294d8a"/>
  </p:sldMasterIdLst>
  <p:sldIdLst>
    <p:sldId xmlns:r="http://schemas.openxmlformats.org/officeDocument/2006/relationships" id="256" r:id="Raa513f2772444dda"/>
    <p:sldId xmlns:r="http://schemas.openxmlformats.org/officeDocument/2006/relationships" id="257" r:id="R0ad898fd15244ee0"/>
    <p:sldId xmlns:r="http://schemas.openxmlformats.org/officeDocument/2006/relationships" id="258" r:id="Rf68be5f3a3894596"/>
    <p:sldId xmlns:r="http://schemas.openxmlformats.org/officeDocument/2006/relationships" id="259" r:id="Raa9e7ac4c6f24993"/>
    <p:sldId xmlns:r="http://schemas.openxmlformats.org/officeDocument/2006/relationships" id="260" r:id="R6d65da2369894ae7"/>
    <p:sldId xmlns:r="http://schemas.openxmlformats.org/officeDocument/2006/relationships" id="261" r:id="Rf0fc7f8ede9a4c42"/>
    <p:sldId xmlns:r="http://schemas.openxmlformats.org/officeDocument/2006/relationships" id="262" r:id="Rcc3ecd1bc7bf4c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d84835b2294d8a" /><Relationship Type="http://schemas.openxmlformats.org/officeDocument/2006/relationships/slide" Target="/ppt/slides/slide1.xml" Id="Raa513f2772444dda" /><Relationship Type="http://schemas.openxmlformats.org/officeDocument/2006/relationships/slide" Target="/ppt/slides/slide2.xml" Id="R0ad898fd15244ee0" /><Relationship Type="http://schemas.openxmlformats.org/officeDocument/2006/relationships/slide" Target="/ppt/slides/slide3.xml" Id="Rf68be5f3a3894596" /><Relationship Type="http://schemas.openxmlformats.org/officeDocument/2006/relationships/slide" Target="/ppt/slides/slide4.xml" Id="Raa9e7ac4c6f24993" /><Relationship Type="http://schemas.openxmlformats.org/officeDocument/2006/relationships/slide" Target="/ppt/slides/slide5.xml" Id="R6d65da2369894ae7" /><Relationship Type="http://schemas.openxmlformats.org/officeDocument/2006/relationships/slide" Target="/ppt/slides/slide6.xml" Id="Rf0fc7f8ede9a4c42" /><Relationship Type="http://schemas.openxmlformats.org/officeDocument/2006/relationships/slide" Target="/ppt/slides/slide7.xml" Id="Rcc3ecd1bc7bf4c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e6c55f2ab049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8fe2c1b10b4e3b" /><Relationship Type="http://schemas.openxmlformats.org/officeDocument/2006/relationships/theme" Target="/ppt/slideMasters/theme/theme1.xml" Id="Rdea11cf1bcc54b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8fe2c1b10b4e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e5e1aed45d4a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d57363f4b848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644e2244414d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3dd35693594e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bb9d17a0214a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acba16a8e648a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2644b2a0184e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LOMMEDALEN BYGG OG RØRLEGGERBEDRIFT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LOMMEDALEN BYGG OG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LOMMEDALEN BYGG OG RØRLEGGERBEDRIFT AS ble etablert [år] og holder til i Stabekk.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LOMMEDALEN BYGG OG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LOMMEDALEN BYGG OG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LOMMEDALEN BYGG OG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36 493 247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489 064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685 871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6 855 340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18 052 953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LOMMEDALEN BYGG OG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FREDRIK GJERSØE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LILLIAN GJERSØE  –  45,0 %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LOMMEDALEN BYGG OG RØRLEGGERBEDRIFT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LOMMEDALEN BYGG OG RØRLEGGERBEDRIFT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Ringsveien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1368 Stabekk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13 75 76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post@lboe.no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www.lboe.no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988 781 908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LOMMEDALEN BYGG OG RØRLEGGERBEDRIFT AS</a:t>
            </a:r>
          </a:p>
        </p:txBody>
      </p:sp>
    </p:spTree>
  </p:cSld>
  <p:clrMapOvr>
    <a:masterClrMapping xmlns:a="http://schemas.openxmlformats.org/drawingml/2006/main"/>
  </p:clrMapOvr>
</p:sld>
</file>