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1c15e84d35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04bba6d5b4701"/>
  </p:sldMasterIdLst>
  <p:sldIdLst>
    <p:sldId xmlns:r="http://schemas.openxmlformats.org/officeDocument/2006/relationships" id="256" r:id="Rb08d3dba282f4644"/>
    <p:sldId xmlns:r="http://schemas.openxmlformats.org/officeDocument/2006/relationships" id="257" r:id="R2f675e0c9a634f59"/>
    <p:sldId xmlns:r="http://schemas.openxmlformats.org/officeDocument/2006/relationships" id="258" r:id="R4db82fd3162c4ccf"/>
    <p:sldId xmlns:r="http://schemas.openxmlformats.org/officeDocument/2006/relationships" id="259" r:id="R7cd8fa4e04ae4a00"/>
    <p:sldId xmlns:r="http://schemas.openxmlformats.org/officeDocument/2006/relationships" id="260" r:id="Rfeb590ce73f14b5b"/>
    <p:sldId xmlns:r="http://schemas.openxmlformats.org/officeDocument/2006/relationships" id="261" r:id="R7c02d3356bfc4670"/>
    <p:sldId xmlns:r="http://schemas.openxmlformats.org/officeDocument/2006/relationships" id="262" r:id="Re1334a5bd8f5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04bba6d5b4701" /><Relationship Type="http://schemas.openxmlformats.org/officeDocument/2006/relationships/slide" Target="/ppt/slides/slide1.xml" Id="Rb08d3dba282f4644" /><Relationship Type="http://schemas.openxmlformats.org/officeDocument/2006/relationships/slide" Target="/ppt/slides/slide2.xml" Id="R2f675e0c9a634f59" /><Relationship Type="http://schemas.openxmlformats.org/officeDocument/2006/relationships/slide" Target="/ppt/slides/slide3.xml" Id="R4db82fd3162c4ccf" /><Relationship Type="http://schemas.openxmlformats.org/officeDocument/2006/relationships/slide" Target="/ppt/slides/slide4.xml" Id="R7cd8fa4e04ae4a00" /><Relationship Type="http://schemas.openxmlformats.org/officeDocument/2006/relationships/slide" Target="/ppt/slides/slide5.xml" Id="Rfeb590ce73f14b5b" /><Relationship Type="http://schemas.openxmlformats.org/officeDocument/2006/relationships/slide" Target="/ppt/slides/slide6.xml" Id="R7c02d3356bfc4670" /><Relationship Type="http://schemas.openxmlformats.org/officeDocument/2006/relationships/slide" Target="/ppt/slides/slide7.xml" Id="Re1334a5bd8f5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5bd0356be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903f4572d4467" /><Relationship Type="http://schemas.openxmlformats.org/officeDocument/2006/relationships/theme" Target="/ppt/slideMasters/theme/theme1.xml" Id="R58dcaeb7be8643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903f4572d44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1c738c61a4a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174a476274b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446dfbcaa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b7ccc4dea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dc3c68ff044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57f1fe64f45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b9a5c4a3b40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MOKSIM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MOKSIM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214 772 261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SIMONE MØKSTER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KAJSA MØKSTER SJUVE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