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3f7944279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0150306f34852"/>
  </p:sldMasterIdLst>
  <p:sldIdLst>
    <p:sldId xmlns:r="http://schemas.openxmlformats.org/officeDocument/2006/relationships" id="256" r:id="R2d6bb72937404f10"/>
    <p:sldId xmlns:r="http://schemas.openxmlformats.org/officeDocument/2006/relationships" id="257" r:id="Rc04d8448eb7e4c69"/>
    <p:sldId xmlns:r="http://schemas.openxmlformats.org/officeDocument/2006/relationships" id="258" r:id="R45463b374bc74822"/>
    <p:sldId xmlns:r="http://schemas.openxmlformats.org/officeDocument/2006/relationships" id="259" r:id="R74d2fd7ed33f49c3"/>
    <p:sldId xmlns:r="http://schemas.openxmlformats.org/officeDocument/2006/relationships" id="260" r:id="R995c0b01aa7a48c6"/>
    <p:sldId xmlns:r="http://schemas.openxmlformats.org/officeDocument/2006/relationships" id="261" r:id="R45914c54c4ed45ee"/>
    <p:sldId xmlns:r="http://schemas.openxmlformats.org/officeDocument/2006/relationships" id="262" r:id="Ra04bbbf13fd1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0150306f34852" /><Relationship Type="http://schemas.openxmlformats.org/officeDocument/2006/relationships/slide" Target="/ppt/slides/slide1.xml" Id="R2d6bb72937404f10" /><Relationship Type="http://schemas.openxmlformats.org/officeDocument/2006/relationships/slide" Target="/ppt/slides/slide2.xml" Id="Rc04d8448eb7e4c69" /><Relationship Type="http://schemas.openxmlformats.org/officeDocument/2006/relationships/slide" Target="/ppt/slides/slide3.xml" Id="R45463b374bc74822" /><Relationship Type="http://schemas.openxmlformats.org/officeDocument/2006/relationships/slide" Target="/ppt/slides/slide4.xml" Id="R74d2fd7ed33f49c3" /><Relationship Type="http://schemas.openxmlformats.org/officeDocument/2006/relationships/slide" Target="/ppt/slides/slide5.xml" Id="R995c0b01aa7a48c6" /><Relationship Type="http://schemas.openxmlformats.org/officeDocument/2006/relationships/slide" Target="/ppt/slides/slide6.xml" Id="R45914c54c4ed45ee" /><Relationship Type="http://schemas.openxmlformats.org/officeDocument/2006/relationships/slide" Target="/ppt/slides/slide7.xml" Id="Ra04bbbf13fd1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e2e69aa40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bb30eb4d4da0" /><Relationship Type="http://schemas.openxmlformats.org/officeDocument/2006/relationships/theme" Target="/ppt/slideMasters/theme/theme1.xml" Id="Rea206a6c15f2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7bb30eb4d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a99d1d13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9cec06e2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2d5934a3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00c136ff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871e4288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4abae2ab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05087fb7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