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6010d1f09b41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db7a90e0e456f"/>
  </p:sldMasterIdLst>
  <p:sldIdLst>
    <p:sldId xmlns:r="http://schemas.openxmlformats.org/officeDocument/2006/relationships" id="256" r:id="Rac3d26026d3342ae"/>
    <p:sldId xmlns:r="http://schemas.openxmlformats.org/officeDocument/2006/relationships" id="257" r:id="R462039c62542491a"/>
    <p:sldId xmlns:r="http://schemas.openxmlformats.org/officeDocument/2006/relationships" id="258" r:id="R95630282b5274c62"/>
    <p:sldId xmlns:r="http://schemas.openxmlformats.org/officeDocument/2006/relationships" id="259" r:id="Rbfdbf8b67404474d"/>
    <p:sldId xmlns:r="http://schemas.openxmlformats.org/officeDocument/2006/relationships" id="260" r:id="R4d42b80c9dcd48a1"/>
    <p:sldId xmlns:r="http://schemas.openxmlformats.org/officeDocument/2006/relationships" id="261" r:id="R4f910930f94f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db7a90e0e456f" /><Relationship Type="http://schemas.openxmlformats.org/officeDocument/2006/relationships/slide" Target="/ppt/slides/slide1.xml" Id="Rac3d26026d3342ae" /><Relationship Type="http://schemas.openxmlformats.org/officeDocument/2006/relationships/slide" Target="/ppt/slides/slide2.xml" Id="R462039c62542491a" /><Relationship Type="http://schemas.openxmlformats.org/officeDocument/2006/relationships/slide" Target="/ppt/slides/slide3.xml" Id="R95630282b5274c62" /><Relationship Type="http://schemas.openxmlformats.org/officeDocument/2006/relationships/slide" Target="/ppt/slides/slide4.xml" Id="Rbfdbf8b67404474d" /><Relationship Type="http://schemas.openxmlformats.org/officeDocument/2006/relationships/slide" Target="/ppt/slides/slide5.xml" Id="R4d42b80c9dcd48a1" /><Relationship Type="http://schemas.openxmlformats.org/officeDocument/2006/relationships/slide" Target="/ppt/slides/slide6.xml" Id="R4f910930f94f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63f277230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ded6802344d0f" /><Relationship Type="http://schemas.openxmlformats.org/officeDocument/2006/relationships/theme" Target="/ppt/slideMasters/theme/theme1.xml" Id="R8c4d0210343d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ded680234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2b36a6764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f074ee9e74f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6af194f0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e9bffeba4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dc5476f3d4e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b523ee3b04c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MOKALF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MOKALF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MOKALF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MOKALF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MOKALF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MOKALF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83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988 777 536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MOKALF AS</a:t>
            </a:r>
          </a:p>
        </p:txBody>
      </p:sp>
    </p:spTree>
  </p:cSld>
  <p:clrMapOvr>
    <a:masterClrMapping xmlns:a="http://schemas.openxmlformats.org/drawingml/2006/main"/>
  </p:clrMapOvr>
</p:sld>
</file>