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e1a0ef98b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28dd73e154c13"/>
  </p:sldMasterIdLst>
  <p:sldIdLst>
    <p:sldId xmlns:r="http://schemas.openxmlformats.org/officeDocument/2006/relationships" id="256" r:id="Ra0b40d366d224f98"/>
    <p:sldId xmlns:r="http://schemas.openxmlformats.org/officeDocument/2006/relationships" id="257" r:id="R01ce5165147e4ae8"/>
    <p:sldId xmlns:r="http://schemas.openxmlformats.org/officeDocument/2006/relationships" id="258" r:id="Reed3c03b98244032"/>
    <p:sldId xmlns:r="http://schemas.openxmlformats.org/officeDocument/2006/relationships" id="259" r:id="Ra05efd1aeb9d4f64"/>
    <p:sldId xmlns:r="http://schemas.openxmlformats.org/officeDocument/2006/relationships" id="260" r:id="Rd003fc360cc8450d"/>
    <p:sldId xmlns:r="http://schemas.openxmlformats.org/officeDocument/2006/relationships" id="261" r:id="R478e42158be14ec5"/>
    <p:sldId xmlns:r="http://schemas.openxmlformats.org/officeDocument/2006/relationships" id="262" r:id="Rf5da3b86a63a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8dd73e154c13" /><Relationship Type="http://schemas.openxmlformats.org/officeDocument/2006/relationships/slide" Target="/ppt/slides/slide1.xml" Id="Ra0b40d366d224f98" /><Relationship Type="http://schemas.openxmlformats.org/officeDocument/2006/relationships/slide" Target="/ppt/slides/slide2.xml" Id="R01ce5165147e4ae8" /><Relationship Type="http://schemas.openxmlformats.org/officeDocument/2006/relationships/slide" Target="/ppt/slides/slide3.xml" Id="Reed3c03b98244032" /><Relationship Type="http://schemas.openxmlformats.org/officeDocument/2006/relationships/slide" Target="/ppt/slides/slide4.xml" Id="Ra05efd1aeb9d4f64" /><Relationship Type="http://schemas.openxmlformats.org/officeDocument/2006/relationships/slide" Target="/ppt/slides/slide5.xml" Id="Rd003fc360cc8450d" /><Relationship Type="http://schemas.openxmlformats.org/officeDocument/2006/relationships/slide" Target="/ppt/slides/slide6.xml" Id="R478e42158be14ec5" /><Relationship Type="http://schemas.openxmlformats.org/officeDocument/2006/relationships/slide" Target="/ppt/slides/slide7.xml" Id="Rf5da3b86a63a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50bb03b96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70389a7a04405" /><Relationship Type="http://schemas.openxmlformats.org/officeDocument/2006/relationships/theme" Target="/ppt/slideMasters/theme/theme1.xml" Id="R6e50a03352004e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70389a7a0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5bd491fd9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d503b77ce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a1124157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64e6b06cf47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41e017d89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96696b23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a20b3ff441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