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e7cfa6bf5744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d5804bfce4253"/>
  </p:sldMasterIdLst>
  <p:sldIdLst>
    <p:sldId xmlns:r="http://schemas.openxmlformats.org/officeDocument/2006/relationships" id="256" r:id="R033f0b7427f4494a"/>
    <p:sldId xmlns:r="http://schemas.openxmlformats.org/officeDocument/2006/relationships" id="257" r:id="Re5cd758967f24393"/>
    <p:sldId xmlns:r="http://schemas.openxmlformats.org/officeDocument/2006/relationships" id="258" r:id="R99282701bb6542e2"/>
    <p:sldId xmlns:r="http://schemas.openxmlformats.org/officeDocument/2006/relationships" id="259" r:id="R1f9b1ae508b44887"/>
    <p:sldId xmlns:r="http://schemas.openxmlformats.org/officeDocument/2006/relationships" id="260" r:id="R7645c2764b9242b7"/>
    <p:sldId xmlns:r="http://schemas.openxmlformats.org/officeDocument/2006/relationships" id="261" r:id="R3b28df2585a34c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d5804bfce4253" /><Relationship Type="http://schemas.openxmlformats.org/officeDocument/2006/relationships/slide" Target="/ppt/slides/slide1.xml" Id="R033f0b7427f4494a" /><Relationship Type="http://schemas.openxmlformats.org/officeDocument/2006/relationships/slide" Target="/ppt/slides/slide2.xml" Id="Re5cd758967f24393" /><Relationship Type="http://schemas.openxmlformats.org/officeDocument/2006/relationships/slide" Target="/ppt/slides/slide3.xml" Id="R99282701bb6542e2" /><Relationship Type="http://schemas.openxmlformats.org/officeDocument/2006/relationships/slide" Target="/ppt/slides/slide4.xml" Id="R1f9b1ae508b44887" /><Relationship Type="http://schemas.openxmlformats.org/officeDocument/2006/relationships/slide" Target="/ppt/slides/slide5.xml" Id="R7645c2764b9242b7" /><Relationship Type="http://schemas.openxmlformats.org/officeDocument/2006/relationships/slide" Target="/ppt/slides/slide6.xml" Id="R3b28df2585a34c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66277c2c246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00f20d7114271" /><Relationship Type="http://schemas.openxmlformats.org/officeDocument/2006/relationships/theme" Target="/ppt/slideMasters/theme/theme1.xml" Id="R9a46b35c5f824b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800f20d71142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5b0953ee145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bb4629a7f42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ac5cb63ef4c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5d0b83327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275ba43fc4c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14615436349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Børre Winther, Lumber brygge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988 767 646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