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a820bc65e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1f34fb9f54963"/>
  </p:sldMasterIdLst>
  <p:sldIdLst>
    <p:sldId xmlns:r="http://schemas.openxmlformats.org/officeDocument/2006/relationships" id="256" r:id="R96980646abb7477b"/>
    <p:sldId xmlns:r="http://schemas.openxmlformats.org/officeDocument/2006/relationships" id="257" r:id="Ra7ed15c0f043437b"/>
    <p:sldId xmlns:r="http://schemas.openxmlformats.org/officeDocument/2006/relationships" id="258" r:id="R779b9f998f0f426c"/>
    <p:sldId xmlns:r="http://schemas.openxmlformats.org/officeDocument/2006/relationships" id="259" r:id="R8e8f04a8f09c4446"/>
    <p:sldId xmlns:r="http://schemas.openxmlformats.org/officeDocument/2006/relationships" id="260" r:id="Ra351d258a9514986"/>
    <p:sldId xmlns:r="http://schemas.openxmlformats.org/officeDocument/2006/relationships" id="261" r:id="R71d6c3ccb7de4422"/>
    <p:sldId xmlns:r="http://schemas.openxmlformats.org/officeDocument/2006/relationships" id="262" r:id="R802c05af36a1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1f34fb9f54963" /><Relationship Type="http://schemas.openxmlformats.org/officeDocument/2006/relationships/slide" Target="/ppt/slides/slide1.xml" Id="R96980646abb7477b" /><Relationship Type="http://schemas.openxmlformats.org/officeDocument/2006/relationships/slide" Target="/ppt/slides/slide2.xml" Id="Ra7ed15c0f043437b" /><Relationship Type="http://schemas.openxmlformats.org/officeDocument/2006/relationships/slide" Target="/ppt/slides/slide3.xml" Id="R779b9f998f0f426c" /><Relationship Type="http://schemas.openxmlformats.org/officeDocument/2006/relationships/slide" Target="/ppt/slides/slide4.xml" Id="R8e8f04a8f09c4446" /><Relationship Type="http://schemas.openxmlformats.org/officeDocument/2006/relationships/slide" Target="/ppt/slides/slide5.xml" Id="Ra351d258a9514986" /><Relationship Type="http://schemas.openxmlformats.org/officeDocument/2006/relationships/slide" Target="/ppt/slides/slide6.xml" Id="R71d6c3ccb7de4422" /><Relationship Type="http://schemas.openxmlformats.org/officeDocument/2006/relationships/slide" Target="/ppt/slides/slide7.xml" Id="R802c05af36a1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2cf1dbdab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529051ca4473" /><Relationship Type="http://schemas.openxmlformats.org/officeDocument/2006/relationships/theme" Target="/ppt/slideMasters/theme/theme1.xml" Id="R6a6119420217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3529051ca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8b9bd206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dbd916984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1ddf3989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ae79c285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aab22f80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b96cfa6b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da80a519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119 350 440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1 581 329 949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1 880 946 042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ROAR SANGOLT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SANGOLT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SANGOLT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HEIDI SANGOLT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29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988 753 130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