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d69492f91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f66cea1748494f"/>
  </p:sldMasterIdLst>
  <p:sldIdLst>
    <p:sldId xmlns:r="http://schemas.openxmlformats.org/officeDocument/2006/relationships" id="256" r:id="R38b82eab41c545bc"/>
    <p:sldId xmlns:r="http://schemas.openxmlformats.org/officeDocument/2006/relationships" id="257" r:id="Rc2b997c60de34d26"/>
    <p:sldId xmlns:r="http://schemas.openxmlformats.org/officeDocument/2006/relationships" id="258" r:id="Rf1909fc83b7d40e7"/>
    <p:sldId xmlns:r="http://schemas.openxmlformats.org/officeDocument/2006/relationships" id="259" r:id="Re595c72421694783"/>
    <p:sldId xmlns:r="http://schemas.openxmlformats.org/officeDocument/2006/relationships" id="260" r:id="Ra063b750359c41f1"/>
    <p:sldId xmlns:r="http://schemas.openxmlformats.org/officeDocument/2006/relationships" id="261" r:id="R73b5f2a55f364a81"/>
    <p:sldId xmlns:r="http://schemas.openxmlformats.org/officeDocument/2006/relationships" id="262" r:id="R4e1b6c4b2350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66cea1748494f" /><Relationship Type="http://schemas.openxmlformats.org/officeDocument/2006/relationships/slide" Target="/ppt/slides/slide1.xml" Id="R38b82eab41c545bc" /><Relationship Type="http://schemas.openxmlformats.org/officeDocument/2006/relationships/slide" Target="/ppt/slides/slide2.xml" Id="Rc2b997c60de34d26" /><Relationship Type="http://schemas.openxmlformats.org/officeDocument/2006/relationships/slide" Target="/ppt/slides/slide3.xml" Id="Rf1909fc83b7d40e7" /><Relationship Type="http://schemas.openxmlformats.org/officeDocument/2006/relationships/slide" Target="/ppt/slides/slide4.xml" Id="Re595c72421694783" /><Relationship Type="http://schemas.openxmlformats.org/officeDocument/2006/relationships/slide" Target="/ppt/slides/slide5.xml" Id="Ra063b750359c41f1" /><Relationship Type="http://schemas.openxmlformats.org/officeDocument/2006/relationships/slide" Target="/ppt/slides/slide6.xml" Id="R73b5f2a55f364a81" /><Relationship Type="http://schemas.openxmlformats.org/officeDocument/2006/relationships/slide" Target="/ppt/slides/slide7.xml" Id="R4e1b6c4b2350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b5fd6e4e7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4dc7d44424e21" /><Relationship Type="http://schemas.openxmlformats.org/officeDocument/2006/relationships/theme" Target="/ppt/slideMasters/theme/theme1.xml" Id="R8daebaf88db0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4dc7d4442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f7fc9d48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78eb8e2b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f2a8d841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25313463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2a261302a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f9a3e019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05ab2e91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119 350 440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1 581 329 949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1 880 946 042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MAGNE ROAR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MATS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MERETHE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BERIT HEIDI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29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988 753 130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BERA AS</a:t>
            </a:r>
          </a:p>
        </p:txBody>
      </p:sp>
    </p:spTree>
  </p:cSld>
  <p:clrMapOvr>
    <a:masterClrMapping xmlns:a="http://schemas.openxmlformats.org/drawingml/2006/main"/>
  </p:clrMapOvr>
</p:sld>
</file>