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ff56f2460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4d4e3377a4998"/>
  </p:sldMasterIdLst>
  <p:sldIdLst>
    <p:sldId xmlns:r="http://schemas.openxmlformats.org/officeDocument/2006/relationships" id="256" r:id="Rd553ee311ff047fe"/>
    <p:sldId xmlns:r="http://schemas.openxmlformats.org/officeDocument/2006/relationships" id="257" r:id="R22b6b1d29f004f3d"/>
    <p:sldId xmlns:r="http://schemas.openxmlformats.org/officeDocument/2006/relationships" id="258" r:id="R33f9d9be51194855"/>
    <p:sldId xmlns:r="http://schemas.openxmlformats.org/officeDocument/2006/relationships" id="259" r:id="Re8bc0d0296af4a41"/>
    <p:sldId xmlns:r="http://schemas.openxmlformats.org/officeDocument/2006/relationships" id="260" r:id="Rd821268fa49b4237"/>
    <p:sldId xmlns:r="http://schemas.openxmlformats.org/officeDocument/2006/relationships" id="261" r:id="R0787938a63fa4ae5"/>
    <p:sldId xmlns:r="http://schemas.openxmlformats.org/officeDocument/2006/relationships" id="262" r:id="R20336eb96dc1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4d4e3377a4998" /><Relationship Type="http://schemas.openxmlformats.org/officeDocument/2006/relationships/slide" Target="/ppt/slides/slide1.xml" Id="Rd553ee311ff047fe" /><Relationship Type="http://schemas.openxmlformats.org/officeDocument/2006/relationships/slide" Target="/ppt/slides/slide2.xml" Id="R22b6b1d29f004f3d" /><Relationship Type="http://schemas.openxmlformats.org/officeDocument/2006/relationships/slide" Target="/ppt/slides/slide3.xml" Id="R33f9d9be51194855" /><Relationship Type="http://schemas.openxmlformats.org/officeDocument/2006/relationships/slide" Target="/ppt/slides/slide4.xml" Id="Re8bc0d0296af4a41" /><Relationship Type="http://schemas.openxmlformats.org/officeDocument/2006/relationships/slide" Target="/ppt/slides/slide5.xml" Id="Rd821268fa49b4237" /><Relationship Type="http://schemas.openxmlformats.org/officeDocument/2006/relationships/slide" Target="/ppt/slides/slide6.xml" Id="R0787938a63fa4ae5" /><Relationship Type="http://schemas.openxmlformats.org/officeDocument/2006/relationships/slide" Target="/ppt/slides/slide7.xml" Id="R20336eb96dc1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2ebd73be7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f05de5d24ba7" /><Relationship Type="http://schemas.openxmlformats.org/officeDocument/2006/relationships/theme" Target="/ppt/slideMasters/theme/theme1.xml" Id="Rb6aa95dc36ba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3f05de5d2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76f83c98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72354be8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d4cfdfc7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70dc0657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29a4e140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628f8e77b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6844b642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