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011efba584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fefb0458fd4a92"/>
  </p:sldMasterIdLst>
  <p:sldIdLst>
    <p:sldId xmlns:r="http://schemas.openxmlformats.org/officeDocument/2006/relationships" id="256" r:id="Rd358656a91314c7e"/>
    <p:sldId xmlns:r="http://schemas.openxmlformats.org/officeDocument/2006/relationships" id="257" r:id="R3e30b25570d04fc5"/>
    <p:sldId xmlns:r="http://schemas.openxmlformats.org/officeDocument/2006/relationships" id="258" r:id="R4f80d4ec87cc42cc"/>
    <p:sldId xmlns:r="http://schemas.openxmlformats.org/officeDocument/2006/relationships" id="259" r:id="R5da49848a9ff4a84"/>
    <p:sldId xmlns:r="http://schemas.openxmlformats.org/officeDocument/2006/relationships" id="260" r:id="R5367d26e66cd4a68"/>
    <p:sldId xmlns:r="http://schemas.openxmlformats.org/officeDocument/2006/relationships" id="261" r:id="Rd312914a5c2049ae"/>
    <p:sldId xmlns:r="http://schemas.openxmlformats.org/officeDocument/2006/relationships" id="262" r:id="R063cb27a17e941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efb0458fd4a92" /><Relationship Type="http://schemas.openxmlformats.org/officeDocument/2006/relationships/slide" Target="/ppt/slides/slide1.xml" Id="Rd358656a91314c7e" /><Relationship Type="http://schemas.openxmlformats.org/officeDocument/2006/relationships/slide" Target="/ppt/slides/slide2.xml" Id="R3e30b25570d04fc5" /><Relationship Type="http://schemas.openxmlformats.org/officeDocument/2006/relationships/slide" Target="/ppt/slides/slide3.xml" Id="R4f80d4ec87cc42cc" /><Relationship Type="http://schemas.openxmlformats.org/officeDocument/2006/relationships/slide" Target="/ppt/slides/slide4.xml" Id="R5da49848a9ff4a84" /><Relationship Type="http://schemas.openxmlformats.org/officeDocument/2006/relationships/slide" Target="/ppt/slides/slide5.xml" Id="R5367d26e66cd4a68" /><Relationship Type="http://schemas.openxmlformats.org/officeDocument/2006/relationships/slide" Target="/ppt/slides/slide6.xml" Id="Rd312914a5c2049ae" /><Relationship Type="http://schemas.openxmlformats.org/officeDocument/2006/relationships/slide" Target="/ppt/slides/slide7.xml" Id="R063cb27a17e941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f5f58e80649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b68c8174540af" /><Relationship Type="http://schemas.openxmlformats.org/officeDocument/2006/relationships/theme" Target="/ppt/slideMasters/theme/theme1.xml" Id="Rc172cf21191845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3b68c8174540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3f0f5eec941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bab3ea4b245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14ca1361d43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28dee74f348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b55efa20649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651c6bd944d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53bee6f0344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107 341 705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196 001 546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