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d7f6550ed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495fe3c28412b"/>
  </p:sldMasterIdLst>
  <p:sldIdLst>
    <p:sldId xmlns:r="http://schemas.openxmlformats.org/officeDocument/2006/relationships" id="256" r:id="R1161285c355d462c"/>
    <p:sldId xmlns:r="http://schemas.openxmlformats.org/officeDocument/2006/relationships" id="257" r:id="Rd75e346591ce4ee7"/>
    <p:sldId xmlns:r="http://schemas.openxmlformats.org/officeDocument/2006/relationships" id="258" r:id="R37e5f270a64b4aec"/>
    <p:sldId xmlns:r="http://schemas.openxmlformats.org/officeDocument/2006/relationships" id="259" r:id="Rb292533db9b349b2"/>
    <p:sldId xmlns:r="http://schemas.openxmlformats.org/officeDocument/2006/relationships" id="260" r:id="R92f3447564ea4067"/>
    <p:sldId xmlns:r="http://schemas.openxmlformats.org/officeDocument/2006/relationships" id="261" r:id="R19b2c39207d24679"/>
    <p:sldId xmlns:r="http://schemas.openxmlformats.org/officeDocument/2006/relationships" id="262" r:id="R5385965a226b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495fe3c28412b" /><Relationship Type="http://schemas.openxmlformats.org/officeDocument/2006/relationships/slide" Target="/ppt/slides/slide1.xml" Id="R1161285c355d462c" /><Relationship Type="http://schemas.openxmlformats.org/officeDocument/2006/relationships/slide" Target="/ppt/slides/slide2.xml" Id="Rd75e346591ce4ee7" /><Relationship Type="http://schemas.openxmlformats.org/officeDocument/2006/relationships/slide" Target="/ppt/slides/slide3.xml" Id="R37e5f270a64b4aec" /><Relationship Type="http://schemas.openxmlformats.org/officeDocument/2006/relationships/slide" Target="/ppt/slides/slide4.xml" Id="Rb292533db9b349b2" /><Relationship Type="http://schemas.openxmlformats.org/officeDocument/2006/relationships/slide" Target="/ppt/slides/slide5.xml" Id="R92f3447564ea4067" /><Relationship Type="http://schemas.openxmlformats.org/officeDocument/2006/relationships/slide" Target="/ppt/slides/slide6.xml" Id="R19b2c39207d24679" /><Relationship Type="http://schemas.openxmlformats.org/officeDocument/2006/relationships/slide" Target="/ppt/slides/slide7.xml" Id="R5385965a226b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b2060892d4d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d4762d3f84f64" /><Relationship Type="http://schemas.openxmlformats.org/officeDocument/2006/relationships/theme" Target="/ppt/slideMasters/theme/theme1.xml" Id="R12d6ed49d2e8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d4762d3f8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67f678ad49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30716f2f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a6c34e59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08858732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2da0cfc7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d9857784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411f842b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