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4096ed69b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cb5f075d141c1"/>
  </p:sldMasterIdLst>
  <p:sldIdLst>
    <p:sldId xmlns:r="http://schemas.openxmlformats.org/officeDocument/2006/relationships" id="256" r:id="Rad09f9c469cf4113"/>
    <p:sldId xmlns:r="http://schemas.openxmlformats.org/officeDocument/2006/relationships" id="257" r:id="R4267f943b7bf42a7"/>
    <p:sldId xmlns:r="http://schemas.openxmlformats.org/officeDocument/2006/relationships" id="258" r:id="Rbb4d97cd83064ff7"/>
    <p:sldId xmlns:r="http://schemas.openxmlformats.org/officeDocument/2006/relationships" id="259" r:id="Re7fe5f68b8b149c9"/>
    <p:sldId xmlns:r="http://schemas.openxmlformats.org/officeDocument/2006/relationships" id="260" r:id="Rea780745080541f4"/>
    <p:sldId xmlns:r="http://schemas.openxmlformats.org/officeDocument/2006/relationships" id="261" r:id="R41812e2a66b148f6"/>
    <p:sldId xmlns:r="http://schemas.openxmlformats.org/officeDocument/2006/relationships" id="262" r:id="R88bad93e9747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cb5f075d141c1" /><Relationship Type="http://schemas.openxmlformats.org/officeDocument/2006/relationships/slide" Target="/ppt/slides/slide1.xml" Id="Rad09f9c469cf4113" /><Relationship Type="http://schemas.openxmlformats.org/officeDocument/2006/relationships/slide" Target="/ppt/slides/slide2.xml" Id="R4267f943b7bf42a7" /><Relationship Type="http://schemas.openxmlformats.org/officeDocument/2006/relationships/slide" Target="/ppt/slides/slide3.xml" Id="Rbb4d97cd83064ff7" /><Relationship Type="http://schemas.openxmlformats.org/officeDocument/2006/relationships/slide" Target="/ppt/slides/slide4.xml" Id="Re7fe5f68b8b149c9" /><Relationship Type="http://schemas.openxmlformats.org/officeDocument/2006/relationships/slide" Target="/ppt/slides/slide5.xml" Id="Rea780745080541f4" /><Relationship Type="http://schemas.openxmlformats.org/officeDocument/2006/relationships/slide" Target="/ppt/slides/slide6.xml" Id="R41812e2a66b148f6" /><Relationship Type="http://schemas.openxmlformats.org/officeDocument/2006/relationships/slide" Target="/ppt/slides/slide7.xml" Id="R88bad93e9747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9ca790ef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34825dca4571" /><Relationship Type="http://schemas.openxmlformats.org/officeDocument/2006/relationships/theme" Target="/ppt/slideMasters/theme/theme1.xml" Id="Rd4a35784fe15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334825dca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156822777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3824210c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5545d32949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8936413f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beac96ab9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3fe2e369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2607d1915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