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30415762f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da9ab62db4338"/>
  </p:sldMasterIdLst>
  <p:sldIdLst>
    <p:sldId xmlns:r="http://schemas.openxmlformats.org/officeDocument/2006/relationships" id="256" r:id="R16c114cf8e024f5b"/>
    <p:sldId xmlns:r="http://schemas.openxmlformats.org/officeDocument/2006/relationships" id="257" r:id="R059f2a8948cb4461"/>
    <p:sldId xmlns:r="http://schemas.openxmlformats.org/officeDocument/2006/relationships" id="258" r:id="R8f19fa0038c34ddb"/>
    <p:sldId xmlns:r="http://schemas.openxmlformats.org/officeDocument/2006/relationships" id="259" r:id="R1205d7d5b734495d"/>
    <p:sldId xmlns:r="http://schemas.openxmlformats.org/officeDocument/2006/relationships" id="260" r:id="Re5b535c442a340f5"/>
    <p:sldId xmlns:r="http://schemas.openxmlformats.org/officeDocument/2006/relationships" id="261" r:id="R5cec5b0e5c2041e3"/>
    <p:sldId xmlns:r="http://schemas.openxmlformats.org/officeDocument/2006/relationships" id="262" r:id="R23fd734b38d1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da9ab62db4338" /><Relationship Type="http://schemas.openxmlformats.org/officeDocument/2006/relationships/slide" Target="/ppt/slides/slide1.xml" Id="R16c114cf8e024f5b" /><Relationship Type="http://schemas.openxmlformats.org/officeDocument/2006/relationships/slide" Target="/ppt/slides/slide2.xml" Id="R059f2a8948cb4461" /><Relationship Type="http://schemas.openxmlformats.org/officeDocument/2006/relationships/slide" Target="/ppt/slides/slide3.xml" Id="R8f19fa0038c34ddb" /><Relationship Type="http://schemas.openxmlformats.org/officeDocument/2006/relationships/slide" Target="/ppt/slides/slide4.xml" Id="R1205d7d5b734495d" /><Relationship Type="http://schemas.openxmlformats.org/officeDocument/2006/relationships/slide" Target="/ppt/slides/slide5.xml" Id="Re5b535c442a340f5" /><Relationship Type="http://schemas.openxmlformats.org/officeDocument/2006/relationships/slide" Target="/ppt/slides/slide6.xml" Id="R5cec5b0e5c2041e3" /><Relationship Type="http://schemas.openxmlformats.org/officeDocument/2006/relationships/slide" Target="/ppt/slides/slide7.xml" Id="R23fd734b38d1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a2ae85580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9792625d2479c" /><Relationship Type="http://schemas.openxmlformats.org/officeDocument/2006/relationships/theme" Target="/ppt/slideMasters/theme/theme1.xml" Id="R5190374a71d8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9792625d2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245fec11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c79d7b5a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2fc47416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e1499258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d6111b25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f04a321b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8a97fde44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