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8fe178f4f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3e238a6054bbe"/>
  </p:sldMasterIdLst>
  <p:sldIdLst>
    <p:sldId xmlns:r="http://schemas.openxmlformats.org/officeDocument/2006/relationships" id="256" r:id="R27a9ccd0cbc44d99"/>
    <p:sldId xmlns:r="http://schemas.openxmlformats.org/officeDocument/2006/relationships" id="257" r:id="Re74fcd4b3d8a4ec5"/>
    <p:sldId xmlns:r="http://schemas.openxmlformats.org/officeDocument/2006/relationships" id="258" r:id="Rcfd2156041254e3a"/>
    <p:sldId xmlns:r="http://schemas.openxmlformats.org/officeDocument/2006/relationships" id="259" r:id="R52b0dcadcb4b446a"/>
    <p:sldId xmlns:r="http://schemas.openxmlformats.org/officeDocument/2006/relationships" id="260" r:id="Rd3ea4fdcb80447ba"/>
    <p:sldId xmlns:r="http://schemas.openxmlformats.org/officeDocument/2006/relationships" id="261" r:id="R0a475d59e6cb41e7"/>
    <p:sldId xmlns:r="http://schemas.openxmlformats.org/officeDocument/2006/relationships" id="262" r:id="R26503869ba43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3e238a6054bbe" /><Relationship Type="http://schemas.openxmlformats.org/officeDocument/2006/relationships/slide" Target="/ppt/slides/slide1.xml" Id="R27a9ccd0cbc44d99" /><Relationship Type="http://schemas.openxmlformats.org/officeDocument/2006/relationships/slide" Target="/ppt/slides/slide2.xml" Id="Re74fcd4b3d8a4ec5" /><Relationship Type="http://schemas.openxmlformats.org/officeDocument/2006/relationships/slide" Target="/ppt/slides/slide3.xml" Id="Rcfd2156041254e3a" /><Relationship Type="http://schemas.openxmlformats.org/officeDocument/2006/relationships/slide" Target="/ppt/slides/slide4.xml" Id="R52b0dcadcb4b446a" /><Relationship Type="http://schemas.openxmlformats.org/officeDocument/2006/relationships/slide" Target="/ppt/slides/slide5.xml" Id="Rd3ea4fdcb80447ba" /><Relationship Type="http://schemas.openxmlformats.org/officeDocument/2006/relationships/slide" Target="/ppt/slides/slide6.xml" Id="R0a475d59e6cb41e7" /><Relationship Type="http://schemas.openxmlformats.org/officeDocument/2006/relationships/slide" Target="/ppt/slides/slide7.xml" Id="R26503869ba43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7678c7eea41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f4fe1d2434f78" /><Relationship Type="http://schemas.openxmlformats.org/officeDocument/2006/relationships/theme" Target="/ppt/slideMasters/theme/theme1.xml" Id="Rf878599ec678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9f4fe1d2434f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0a8c76a18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ecaf46797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a4458cd10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2b587ef16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555e8d5ae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17bedf5a746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1a4f223474b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14 384 418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93 502 764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94 579 039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SVEIN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Langerødvegen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