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4de439bb8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033b9c02a44d47"/>
  </p:sldMasterIdLst>
  <p:sldIdLst>
    <p:sldId xmlns:r="http://schemas.openxmlformats.org/officeDocument/2006/relationships" id="256" r:id="R9d07ecf214d64625"/>
    <p:sldId xmlns:r="http://schemas.openxmlformats.org/officeDocument/2006/relationships" id="257" r:id="R9d0db5198e844d1c"/>
    <p:sldId xmlns:r="http://schemas.openxmlformats.org/officeDocument/2006/relationships" id="258" r:id="Rbf4d20523bb24a79"/>
    <p:sldId xmlns:r="http://schemas.openxmlformats.org/officeDocument/2006/relationships" id="259" r:id="R1ac2dfdfff6b44ba"/>
    <p:sldId xmlns:r="http://schemas.openxmlformats.org/officeDocument/2006/relationships" id="260" r:id="Raee08c76fff942ef"/>
    <p:sldId xmlns:r="http://schemas.openxmlformats.org/officeDocument/2006/relationships" id="261" r:id="R74b80288f6184755"/>
    <p:sldId xmlns:r="http://schemas.openxmlformats.org/officeDocument/2006/relationships" id="262" r:id="R9cd4a226a4fa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33b9c02a44d47" /><Relationship Type="http://schemas.openxmlformats.org/officeDocument/2006/relationships/slide" Target="/ppt/slides/slide1.xml" Id="R9d07ecf214d64625" /><Relationship Type="http://schemas.openxmlformats.org/officeDocument/2006/relationships/slide" Target="/ppt/slides/slide2.xml" Id="R9d0db5198e844d1c" /><Relationship Type="http://schemas.openxmlformats.org/officeDocument/2006/relationships/slide" Target="/ppt/slides/slide3.xml" Id="Rbf4d20523bb24a79" /><Relationship Type="http://schemas.openxmlformats.org/officeDocument/2006/relationships/slide" Target="/ppt/slides/slide4.xml" Id="R1ac2dfdfff6b44ba" /><Relationship Type="http://schemas.openxmlformats.org/officeDocument/2006/relationships/slide" Target="/ppt/slides/slide5.xml" Id="Raee08c76fff942ef" /><Relationship Type="http://schemas.openxmlformats.org/officeDocument/2006/relationships/slide" Target="/ppt/slides/slide6.xml" Id="R74b80288f6184755" /><Relationship Type="http://schemas.openxmlformats.org/officeDocument/2006/relationships/slide" Target="/ppt/slides/slide7.xml" Id="R9cd4a226a4fa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ed2103fda4c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852f9540a412f" /><Relationship Type="http://schemas.openxmlformats.org/officeDocument/2006/relationships/theme" Target="/ppt/slideMasters/theme/theme1.xml" Id="Ra83c26bd2d464b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852f9540a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f33895af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eac78928b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0f99ddfa44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eb7c629b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d53fe3179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55fa76512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bfa28d46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