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8ca2dc352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d581e84b14c59"/>
  </p:sldMasterIdLst>
  <p:sldIdLst>
    <p:sldId xmlns:r="http://schemas.openxmlformats.org/officeDocument/2006/relationships" id="256" r:id="Rc808dc67b90a4880"/>
    <p:sldId xmlns:r="http://schemas.openxmlformats.org/officeDocument/2006/relationships" id="257" r:id="R972c9b37d3aa41d7"/>
    <p:sldId xmlns:r="http://schemas.openxmlformats.org/officeDocument/2006/relationships" id="258" r:id="Reced79ed2e084f5d"/>
    <p:sldId xmlns:r="http://schemas.openxmlformats.org/officeDocument/2006/relationships" id="259" r:id="R57d78531cabd48c3"/>
    <p:sldId xmlns:r="http://schemas.openxmlformats.org/officeDocument/2006/relationships" id="260" r:id="R74d2203ecc404320"/>
    <p:sldId xmlns:r="http://schemas.openxmlformats.org/officeDocument/2006/relationships" id="261" r:id="R0405e94cb26d4c3f"/>
    <p:sldId xmlns:r="http://schemas.openxmlformats.org/officeDocument/2006/relationships" id="262" r:id="Rc5e064a2dd7e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d581e84b14c59" /><Relationship Type="http://schemas.openxmlformats.org/officeDocument/2006/relationships/slide" Target="/ppt/slides/slide1.xml" Id="Rc808dc67b90a4880" /><Relationship Type="http://schemas.openxmlformats.org/officeDocument/2006/relationships/slide" Target="/ppt/slides/slide2.xml" Id="R972c9b37d3aa41d7" /><Relationship Type="http://schemas.openxmlformats.org/officeDocument/2006/relationships/slide" Target="/ppt/slides/slide3.xml" Id="Reced79ed2e084f5d" /><Relationship Type="http://schemas.openxmlformats.org/officeDocument/2006/relationships/slide" Target="/ppt/slides/slide4.xml" Id="R57d78531cabd48c3" /><Relationship Type="http://schemas.openxmlformats.org/officeDocument/2006/relationships/slide" Target="/ppt/slides/slide5.xml" Id="R74d2203ecc404320" /><Relationship Type="http://schemas.openxmlformats.org/officeDocument/2006/relationships/slide" Target="/ppt/slides/slide6.xml" Id="R0405e94cb26d4c3f" /><Relationship Type="http://schemas.openxmlformats.org/officeDocument/2006/relationships/slide" Target="/ppt/slides/slide7.xml" Id="Rc5e064a2dd7e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e64bf5b69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614393a148c2" /><Relationship Type="http://schemas.openxmlformats.org/officeDocument/2006/relationships/theme" Target="/ppt/slideMasters/theme/theme1.xml" Id="R484f433bd49d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6614393a1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a06aeb1bb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ced340cc2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0dffc3f4c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aed6d93d47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d3e228ec7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3e1c4f5e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061315c4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HAITOUKIN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HAITOUKIN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−2 541 197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59 170 033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60 285 863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ADOLF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Bøhn, Øvre Ullern terrasse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988 713 260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