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c37a0fdb5a4c6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e0860f366504e1d"/>
  </p:sldMasterIdLst>
  <p:sldIdLst>
    <p:sldId xmlns:r="http://schemas.openxmlformats.org/officeDocument/2006/relationships" id="256" r:id="R1d6370cad2e64ef1"/>
    <p:sldId xmlns:r="http://schemas.openxmlformats.org/officeDocument/2006/relationships" id="257" r:id="Rf56d0108bd494e39"/>
    <p:sldId xmlns:r="http://schemas.openxmlformats.org/officeDocument/2006/relationships" id="258" r:id="R1f7f9582894f42c8"/>
    <p:sldId xmlns:r="http://schemas.openxmlformats.org/officeDocument/2006/relationships" id="259" r:id="R6bb741544e3540d5"/>
    <p:sldId xmlns:r="http://schemas.openxmlformats.org/officeDocument/2006/relationships" id="260" r:id="R33d38ac9bc404ced"/>
    <p:sldId xmlns:r="http://schemas.openxmlformats.org/officeDocument/2006/relationships" id="261" r:id="Rc27160a728c84fa0"/>
    <p:sldId xmlns:r="http://schemas.openxmlformats.org/officeDocument/2006/relationships" id="262" r:id="R8b9c13caa9e7445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0860f366504e1d" /><Relationship Type="http://schemas.openxmlformats.org/officeDocument/2006/relationships/slide" Target="/ppt/slides/slide1.xml" Id="R1d6370cad2e64ef1" /><Relationship Type="http://schemas.openxmlformats.org/officeDocument/2006/relationships/slide" Target="/ppt/slides/slide2.xml" Id="Rf56d0108bd494e39" /><Relationship Type="http://schemas.openxmlformats.org/officeDocument/2006/relationships/slide" Target="/ppt/slides/slide3.xml" Id="R1f7f9582894f42c8" /><Relationship Type="http://schemas.openxmlformats.org/officeDocument/2006/relationships/slide" Target="/ppt/slides/slide4.xml" Id="R6bb741544e3540d5" /><Relationship Type="http://schemas.openxmlformats.org/officeDocument/2006/relationships/slide" Target="/ppt/slides/slide5.xml" Id="R33d38ac9bc404ced" /><Relationship Type="http://schemas.openxmlformats.org/officeDocument/2006/relationships/slide" Target="/ppt/slides/slide6.xml" Id="Rc27160a728c84fa0" /><Relationship Type="http://schemas.openxmlformats.org/officeDocument/2006/relationships/slide" Target="/ppt/slides/slide7.xml" Id="R8b9c13caa9e7445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7ae2ba5d524a5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1ce118ec7e45bf" /><Relationship Type="http://schemas.openxmlformats.org/officeDocument/2006/relationships/theme" Target="/ppt/slideMasters/theme/theme1.xml" Id="Rc951faec6dd946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41ce118ec7e45b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a7e9ae2ab04bc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738aeb2ae349a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187f67d46f4fe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4d1a0aed474a3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67fa4a8771487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9a8a2da6034c1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13e3c4fdee4e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NORDIC GROUP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GROUP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NORDIC GROUP HOLDING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GROUP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GROUP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GROUP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78 734 162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7 042 008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1 787 111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214 419 718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959 851 830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GROUP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KAN CAO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GROUP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Christies gate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5015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55 87 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988 694 010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GROUP HOLDING AS</a:t>
            </a:r>
          </a:p>
        </p:txBody>
      </p:sp>
    </p:spTree>
  </p:cSld>
  <p:clrMapOvr>
    <a:masterClrMapping xmlns:a="http://schemas.openxmlformats.org/drawingml/2006/main"/>
  </p:clrMapOvr>
</p:sld>
</file>