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ca74c4cf8b49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fed054a2034299"/>
  </p:sldMasterIdLst>
  <p:sldIdLst>
    <p:sldId xmlns:r="http://schemas.openxmlformats.org/officeDocument/2006/relationships" id="256" r:id="R3af900565c91489b"/>
    <p:sldId xmlns:r="http://schemas.openxmlformats.org/officeDocument/2006/relationships" id="257" r:id="R55444c07180446ca"/>
    <p:sldId xmlns:r="http://schemas.openxmlformats.org/officeDocument/2006/relationships" id="258" r:id="Re6542386139d4774"/>
    <p:sldId xmlns:r="http://schemas.openxmlformats.org/officeDocument/2006/relationships" id="259" r:id="Rdfd8e7d066a5412a"/>
    <p:sldId xmlns:r="http://schemas.openxmlformats.org/officeDocument/2006/relationships" id="260" r:id="R1407c29eab804d94"/>
    <p:sldId xmlns:r="http://schemas.openxmlformats.org/officeDocument/2006/relationships" id="261" r:id="R701e1c6d2a6e4fbf"/>
    <p:sldId xmlns:r="http://schemas.openxmlformats.org/officeDocument/2006/relationships" id="262" r:id="Rd4ade5fea5ae4b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fed054a2034299" /><Relationship Type="http://schemas.openxmlformats.org/officeDocument/2006/relationships/slide" Target="/ppt/slides/slide1.xml" Id="R3af900565c91489b" /><Relationship Type="http://schemas.openxmlformats.org/officeDocument/2006/relationships/slide" Target="/ppt/slides/slide2.xml" Id="R55444c07180446ca" /><Relationship Type="http://schemas.openxmlformats.org/officeDocument/2006/relationships/slide" Target="/ppt/slides/slide3.xml" Id="Re6542386139d4774" /><Relationship Type="http://schemas.openxmlformats.org/officeDocument/2006/relationships/slide" Target="/ppt/slides/slide4.xml" Id="Rdfd8e7d066a5412a" /><Relationship Type="http://schemas.openxmlformats.org/officeDocument/2006/relationships/slide" Target="/ppt/slides/slide5.xml" Id="R1407c29eab804d94" /><Relationship Type="http://schemas.openxmlformats.org/officeDocument/2006/relationships/slide" Target="/ppt/slides/slide6.xml" Id="R701e1c6d2a6e4fbf" /><Relationship Type="http://schemas.openxmlformats.org/officeDocument/2006/relationships/slide" Target="/ppt/slides/slide7.xml" Id="Rd4ade5fea5ae4b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28a1eec5894a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74264394940a2" /><Relationship Type="http://schemas.openxmlformats.org/officeDocument/2006/relationships/theme" Target="/ppt/slideMasters/theme/theme1.xml" Id="R41d791f2da4949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774264394940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3f8f6811d40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414df951e46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7b1e72afe49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9e19c05594b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c7bfe2aff4c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ab5b51cdf49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6eeb3994142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−464 704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80 988 036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353 293 443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375 294 549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GAUSAKER ROY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Husvikveien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34 94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988 689 394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HOLDING AS</a:t>
            </a:r>
          </a:p>
        </p:txBody>
      </p:sp>
    </p:spTree>
  </p:cSld>
  <p:clrMapOvr>
    <a:masterClrMapping xmlns:a="http://schemas.openxmlformats.org/drawingml/2006/main"/>
  </p:clrMapOvr>
</p:sld>
</file>