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7a71b43a3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e201ae42f48c3"/>
  </p:sldMasterIdLst>
  <p:sldIdLst>
    <p:sldId xmlns:r="http://schemas.openxmlformats.org/officeDocument/2006/relationships" id="256" r:id="Re654078eec3b4ca9"/>
    <p:sldId xmlns:r="http://schemas.openxmlformats.org/officeDocument/2006/relationships" id="257" r:id="Rdc1d1c2a713c48fa"/>
    <p:sldId xmlns:r="http://schemas.openxmlformats.org/officeDocument/2006/relationships" id="258" r:id="R07e96b1a2e5a4230"/>
    <p:sldId xmlns:r="http://schemas.openxmlformats.org/officeDocument/2006/relationships" id="259" r:id="Re384a389b138405a"/>
    <p:sldId xmlns:r="http://schemas.openxmlformats.org/officeDocument/2006/relationships" id="260" r:id="R198e064cab364eec"/>
    <p:sldId xmlns:r="http://schemas.openxmlformats.org/officeDocument/2006/relationships" id="261" r:id="R6ecad9b305624491"/>
    <p:sldId xmlns:r="http://schemas.openxmlformats.org/officeDocument/2006/relationships" id="262" r:id="Rb15409c70536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e201ae42f48c3" /><Relationship Type="http://schemas.openxmlformats.org/officeDocument/2006/relationships/slide" Target="/ppt/slides/slide1.xml" Id="Re654078eec3b4ca9" /><Relationship Type="http://schemas.openxmlformats.org/officeDocument/2006/relationships/slide" Target="/ppt/slides/slide2.xml" Id="Rdc1d1c2a713c48fa" /><Relationship Type="http://schemas.openxmlformats.org/officeDocument/2006/relationships/slide" Target="/ppt/slides/slide3.xml" Id="R07e96b1a2e5a4230" /><Relationship Type="http://schemas.openxmlformats.org/officeDocument/2006/relationships/slide" Target="/ppt/slides/slide4.xml" Id="Re384a389b138405a" /><Relationship Type="http://schemas.openxmlformats.org/officeDocument/2006/relationships/slide" Target="/ppt/slides/slide5.xml" Id="R198e064cab364eec" /><Relationship Type="http://schemas.openxmlformats.org/officeDocument/2006/relationships/slide" Target="/ppt/slides/slide6.xml" Id="R6ecad9b305624491" /><Relationship Type="http://schemas.openxmlformats.org/officeDocument/2006/relationships/slide" Target="/ppt/slides/slide7.xml" Id="Rb15409c70536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b6a35d8e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dc2d890d455e" /><Relationship Type="http://schemas.openxmlformats.org/officeDocument/2006/relationships/theme" Target="/ppt/slideMasters/theme/theme1.xml" Id="R8608926db13c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9dc2d890d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c39e4e37d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b89a1f06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de9dff91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f23b7e5c6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112ed62d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57cfa39b7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b7ce39cc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HØGNABBEN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HØGNABBEN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−2 344 832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63 768 150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64 809 600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NILSEN NOTØ  –  23,6 %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OLE-REINHART PETTERSEN NOTØ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NILSEN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Brudesletta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HØGNABBEN AS</a:t>
            </a:r>
          </a:p>
        </p:txBody>
      </p:sp>
    </p:spTree>
  </p:cSld>
  <p:clrMapOvr>
    <a:masterClrMapping xmlns:a="http://schemas.openxmlformats.org/drawingml/2006/main"/>
  </p:clrMapOvr>
</p:sld>
</file>