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7e44cb49e6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ddb03e63e4360"/>
  </p:sldMasterIdLst>
  <p:sldIdLst>
    <p:sldId xmlns:r="http://schemas.openxmlformats.org/officeDocument/2006/relationships" id="256" r:id="R808a5afcd8bf46e8"/>
    <p:sldId xmlns:r="http://schemas.openxmlformats.org/officeDocument/2006/relationships" id="257" r:id="R9de76aec4bc4457e"/>
    <p:sldId xmlns:r="http://schemas.openxmlformats.org/officeDocument/2006/relationships" id="258" r:id="R9334cccb9cba41c5"/>
    <p:sldId xmlns:r="http://schemas.openxmlformats.org/officeDocument/2006/relationships" id="259" r:id="Rf2f5c137cf0a44fa"/>
    <p:sldId xmlns:r="http://schemas.openxmlformats.org/officeDocument/2006/relationships" id="260" r:id="Re021271cccb74b43"/>
    <p:sldId xmlns:r="http://schemas.openxmlformats.org/officeDocument/2006/relationships" id="261" r:id="R757cb6e7b8f44eba"/>
    <p:sldId xmlns:r="http://schemas.openxmlformats.org/officeDocument/2006/relationships" id="262" r:id="Rd920acd7282e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ddb03e63e4360" /><Relationship Type="http://schemas.openxmlformats.org/officeDocument/2006/relationships/slide" Target="/ppt/slides/slide1.xml" Id="R808a5afcd8bf46e8" /><Relationship Type="http://schemas.openxmlformats.org/officeDocument/2006/relationships/slide" Target="/ppt/slides/slide2.xml" Id="R9de76aec4bc4457e" /><Relationship Type="http://schemas.openxmlformats.org/officeDocument/2006/relationships/slide" Target="/ppt/slides/slide3.xml" Id="R9334cccb9cba41c5" /><Relationship Type="http://schemas.openxmlformats.org/officeDocument/2006/relationships/slide" Target="/ppt/slides/slide4.xml" Id="Rf2f5c137cf0a44fa" /><Relationship Type="http://schemas.openxmlformats.org/officeDocument/2006/relationships/slide" Target="/ppt/slides/slide5.xml" Id="Re021271cccb74b43" /><Relationship Type="http://schemas.openxmlformats.org/officeDocument/2006/relationships/slide" Target="/ppt/slides/slide6.xml" Id="R757cb6e7b8f44eba" /><Relationship Type="http://schemas.openxmlformats.org/officeDocument/2006/relationships/slide" Target="/ppt/slides/slide7.xml" Id="Rd920acd7282e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e3cd34dec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9c2309aba4e7a" /><Relationship Type="http://schemas.openxmlformats.org/officeDocument/2006/relationships/theme" Target="/ppt/slideMasters/theme/theme1.xml" Id="Rf7c56e8d07e449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39c2309aba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34091969f4a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a32e0eff3e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04a899b945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755c6455e43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327a3c0ec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4873abe81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76a787b75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KOLSÅSTOPPEN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63 966 155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64 466 155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FREDERIK SAGBAKKEN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988 677 396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KOLSÅSTOPPEN INVEST AS</a:t>
            </a:r>
          </a:p>
        </p:txBody>
      </p:sp>
    </p:spTree>
  </p:cSld>
  <p:clrMapOvr>
    <a:masterClrMapping xmlns:a="http://schemas.openxmlformats.org/drawingml/2006/main"/>
  </p:clrMapOvr>
</p:sld>
</file>