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ce517d7f9b40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fdd1af1a804969"/>
  </p:sldMasterIdLst>
  <p:sldIdLst>
    <p:sldId xmlns:r="http://schemas.openxmlformats.org/officeDocument/2006/relationships" id="256" r:id="Rf010331f271c4a9f"/>
    <p:sldId xmlns:r="http://schemas.openxmlformats.org/officeDocument/2006/relationships" id="257" r:id="R7090203e857f4325"/>
    <p:sldId xmlns:r="http://schemas.openxmlformats.org/officeDocument/2006/relationships" id="258" r:id="Rab515f3c11be427d"/>
    <p:sldId xmlns:r="http://schemas.openxmlformats.org/officeDocument/2006/relationships" id="259" r:id="Ra140a880f2a84ee1"/>
    <p:sldId xmlns:r="http://schemas.openxmlformats.org/officeDocument/2006/relationships" id="260" r:id="Rca3dc9426d5f44e8"/>
    <p:sldId xmlns:r="http://schemas.openxmlformats.org/officeDocument/2006/relationships" id="261" r:id="R68bbdfd90f1b49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dd1af1a804969" /><Relationship Type="http://schemas.openxmlformats.org/officeDocument/2006/relationships/slide" Target="/ppt/slides/slide1.xml" Id="Rf010331f271c4a9f" /><Relationship Type="http://schemas.openxmlformats.org/officeDocument/2006/relationships/slide" Target="/ppt/slides/slide2.xml" Id="R7090203e857f4325" /><Relationship Type="http://schemas.openxmlformats.org/officeDocument/2006/relationships/slide" Target="/ppt/slides/slide3.xml" Id="Rab515f3c11be427d" /><Relationship Type="http://schemas.openxmlformats.org/officeDocument/2006/relationships/slide" Target="/ppt/slides/slide4.xml" Id="Ra140a880f2a84ee1" /><Relationship Type="http://schemas.openxmlformats.org/officeDocument/2006/relationships/slide" Target="/ppt/slides/slide5.xml" Id="Rca3dc9426d5f44e8" /><Relationship Type="http://schemas.openxmlformats.org/officeDocument/2006/relationships/slide" Target="/ppt/slides/slide6.xml" Id="R68bbdfd90f1b49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001def7b540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4b70cbe7a406f" /><Relationship Type="http://schemas.openxmlformats.org/officeDocument/2006/relationships/theme" Target="/ppt/slideMasters/theme/theme1.xml" Id="R24913e85a5c54c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74b70cbe7a40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c6893ab7d4f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c68587e7e48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7e47cb3bf4f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bef9d29394f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fabf2539b4a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f9f3cb75a40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KOLSÅSTOPPEN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988 677 396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