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e6215b66c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d178fc1614733"/>
  </p:sldMasterIdLst>
  <p:sldIdLst>
    <p:sldId xmlns:r="http://schemas.openxmlformats.org/officeDocument/2006/relationships" id="256" r:id="R253e9a16b6574bcf"/>
    <p:sldId xmlns:r="http://schemas.openxmlformats.org/officeDocument/2006/relationships" id="257" r:id="R69462c53861345e6"/>
    <p:sldId xmlns:r="http://schemas.openxmlformats.org/officeDocument/2006/relationships" id="258" r:id="R34256077503a40c5"/>
    <p:sldId xmlns:r="http://schemas.openxmlformats.org/officeDocument/2006/relationships" id="259" r:id="Rd8312ffb795f4af0"/>
    <p:sldId xmlns:r="http://schemas.openxmlformats.org/officeDocument/2006/relationships" id="260" r:id="Rd3b8534cc24a425b"/>
    <p:sldId xmlns:r="http://schemas.openxmlformats.org/officeDocument/2006/relationships" id="261" r:id="R2b02dae51bf34e4c"/>
    <p:sldId xmlns:r="http://schemas.openxmlformats.org/officeDocument/2006/relationships" id="262" r:id="Re28025c2754b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d178fc1614733" /><Relationship Type="http://schemas.openxmlformats.org/officeDocument/2006/relationships/slide" Target="/ppt/slides/slide1.xml" Id="R253e9a16b6574bcf" /><Relationship Type="http://schemas.openxmlformats.org/officeDocument/2006/relationships/slide" Target="/ppt/slides/slide2.xml" Id="R69462c53861345e6" /><Relationship Type="http://schemas.openxmlformats.org/officeDocument/2006/relationships/slide" Target="/ppt/slides/slide3.xml" Id="R34256077503a40c5" /><Relationship Type="http://schemas.openxmlformats.org/officeDocument/2006/relationships/slide" Target="/ppt/slides/slide4.xml" Id="Rd8312ffb795f4af0" /><Relationship Type="http://schemas.openxmlformats.org/officeDocument/2006/relationships/slide" Target="/ppt/slides/slide5.xml" Id="Rd3b8534cc24a425b" /><Relationship Type="http://schemas.openxmlformats.org/officeDocument/2006/relationships/slide" Target="/ppt/slides/slide6.xml" Id="R2b02dae51bf34e4c" /><Relationship Type="http://schemas.openxmlformats.org/officeDocument/2006/relationships/slide" Target="/ppt/slides/slide7.xml" Id="Re28025c2754b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561bc0290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0bb7edbe48bf" /><Relationship Type="http://schemas.openxmlformats.org/officeDocument/2006/relationships/theme" Target="/ppt/slideMasters/theme/theme1.xml" Id="Ref316419f95d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60bb7edbe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74ad79ffd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d8412040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636e9f4f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82128f02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d64b7b21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7bec039b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b34bb7ab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−3 820 987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31,5 %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WIBRI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ILONA KOPYTOVA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