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1b20a1156c49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6456bc26ba47e4"/>
  </p:sldMasterIdLst>
  <p:sldIdLst>
    <p:sldId xmlns:r="http://schemas.openxmlformats.org/officeDocument/2006/relationships" id="256" r:id="Rba0ab1a0746f46ec"/>
    <p:sldId xmlns:r="http://schemas.openxmlformats.org/officeDocument/2006/relationships" id="257" r:id="R513795de45bd4bba"/>
    <p:sldId xmlns:r="http://schemas.openxmlformats.org/officeDocument/2006/relationships" id="258" r:id="R1b1920c43f034d85"/>
    <p:sldId xmlns:r="http://schemas.openxmlformats.org/officeDocument/2006/relationships" id="259" r:id="R043f79c13aa44fe1"/>
    <p:sldId xmlns:r="http://schemas.openxmlformats.org/officeDocument/2006/relationships" id="260" r:id="R65acd67e24dd4d74"/>
    <p:sldId xmlns:r="http://schemas.openxmlformats.org/officeDocument/2006/relationships" id="261" r:id="R5b6faa0cc15d4370"/>
    <p:sldId xmlns:r="http://schemas.openxmlformats.org/officeDocument/2006/relationships" id="262" r:id="R78d80da5648648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6456bc26ba47e4" /><Relationship Type="http://schemas.openxmlformats.org/officeDocument/2006/relationships/slide" Target="/ppt/slides/slide1.xml" Id="Rba0ab1a0746f46ec" /><Relationship Type="http://schemas.openxmlformats.org/officeDocument/2006/relationships/slide" Target="/ppt/slides/slide2.xml" Id="R513795de45bd4bba" /><Relationship Type="http://schemas.openxmlformats.org/officeDocument/2006/relationships/slide" Target="/ppt/slides/slide3.xml" Id="R1b1920c43f034d85" /><Relationship Type="http://schemas.openxmlformats.org/officeDocument/2006/relationships/slide" Target="/ppt/slides/slide4.xml" Id="R043f79c13aa44fe1" /><Relationship Type="http://schemas.openxmlformats.org/officeDocument/2006/relationships/slide" Target="/ppt/slides/slide5.xml" Id="R65acd67e24dd4d74" /><Relationship Type="http://schemas.openxmlformats.org/officeDocument/2006/relationships/slide" Target="/ppt/slides/slide6.xml" Id="R5b6faa0cc15d4370" /><Relationship Type="http://schemas.openxmlformats.org/officeDocument/2006/relationships/slide" Target="/ppt/slides/slide7.xml" Id="R78d80da5648648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8d2dcab34c42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ce36609644401c" /><Relationship Type="http://schemas.openxmlformats.org/officeDocument/2006/relationships/theme" Target="/ppt/slideMasters/theme/theme1.xml" Id="R2a44cb988ef04e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ce3660964440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f6b985f7c745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c53428e39a48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765a0e4de4f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f34d34916649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4a686768c41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c56cbeb81444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92d286bdb4e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MØRK HANSEN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 HANSEN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MØRK HANSEN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 HANSEN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 HANSEN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 HANSEN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−175 477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6 434 846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10 247 023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 HANSEN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JMC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KRISTOFFER MØRK HANSEN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 HANSEN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Pål Mørk Hansen, Solveien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988 657 921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MØRK HANSEN INVEST AS</a:t>
            </a:r>
          </a:p>
        </p:txBody>
      </p:sp>
    </p:spTree>
  </p:cSld>
  <p:clrMapOvr>
    <a:masterClrMapping xmlns:a="http://schemas.openxmlformats.org/drawingml/2006/main"/>
  </p:clrMapOvr>
</p:sld>
</file>