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cdc1c77cf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0ed9a41544388"/>
  </p:sldMasterIdLst>
  <p:sldIdLst>
    <p:sldId xmlns:r="http://schemas.openxmlformats.org/officeDocument/2006/relationships" id="256" r:id="R34fd803c11ec4406"/>
    <p:sldId xmlns:r="http://schemas.openxmlformats.org/officeDocument/2006/relationships" id="257" r:id="Ra85a188b6d9d45fd"/>
    <p:sldId xmlns:r="http://schemas.openxmlformats.org/officeDocument/2006/relationships" id="258" r:id="Rb4a4f23f93f740d2"/>
    <p:sldId xmlns:r="http://schemas.openxmlformats.org/officeDocument/2006/relationships" id="259" r:id="R76cf37ab44384eae"/>
    <p:sldId xmlns:r="http://schemas.openxmlformats.org/officeDocument/2006/relationships" id="260" r:id="R05fb4c6e777542e8"/>
    <p:sldId xmlns:r="http://schemas.openxmlformats.org/officeDocument/2006/relationships" id="261" r:id="Rb9ee76d836c34c4a"/>
    <p:sldId xmlns:r="http://schemas.openxmlformats.org/officeDocument/2006/relationships" id="262" r:id="R9725d6137aaf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0ed9a41544388" /><Relationship Type="http://schemas.openxmlformats.org/officeDocument/2006/relationships/slide" Target="/ppt/slides/slide1.xml" Id="R34fd803c11ec4406" /><Relationship Type="http://schemas.openxmlformats.org/officeDocument/2006/relationships/slide" Target="/ppt/slides/slide2.xml" Id="Ra85a188b6d9d45fd" /><Relationship Type="http://schemas.openxmlformats.org/officeDocument/2006/relationships/slide" Target="/ppt/slides/slide3.xml" Id="Rb4a4f23f93f740d2" /><Relationship Type="http://schemas.openxmlformats.org/officeDocument/2006/relationships/slide" Target="/ppt/slides/slide4.xml" Id="R76cf37ab44384eae" /><Relationship Type="http://schemas.openxmlformats.org/officeDocument/2006/relationships/slide" Target="/ppt/slides/slide5.xml" Id="R05fb4c6e777542e8" /><Relationship Type="http://schemas.openxmlformats.org/officeDocument/2006/relationships/slide" Target="/ppt/slides/slide6.xml" Id="Rb9ee76d836c34c4a" /><Relationship Type="http://schemas.openxmlformats.org/officeDocument/2006/relationships/slide" Target="/ppt/slides/slide7.xml" Id="R9725d6137aaf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0e0e3b6dd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d8649377048f6" /><Relationship Type="http://schemas.openxmlformats.org/officeDocument/2006/relationships/theme" Target="/ppt/slideMasters/theme/theme1.xml" Id="R5a0fd3534174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9d8649377048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2c2142d8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1360bb7d9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9444d9f14d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470366b049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91f0cc494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0ee91b5c748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a6461a5c7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