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8292efd98b4f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b0fc4a75cd450e"/>
  </p:sldMasterIdLst>
  <p:sldIdLst>
    <p:sldId xmlns:r="http://schemas.openxmlformats.org/officeDocument/2006/relationships" id="256" r:id="R1d1f5f3325b943ea"/>
    <p:sldId xmlns:r="http://schemas.openxmlformats.org/officeDocument/2006/relationships" id="257" r:id="Rc7e6ab1954774b0d"/>
    <p:sldId xmlns:r="http://schemas.openxmlformats.org/officeDocument/2006/relationships" id="258" r:id="R45bc39ebe0554967"/>
    <p:sldId xmlns:r="http://schemas.openxmlformats.org/officeDocument/2006/relationships" id="259" r:id="Racfa7ad4ebfb4558"/>
    <p:sldId xmlns:r="http://schemas.openxmlformats.org/officeDocument/2006/relationships" id="260" r:id="R2fc24f97c6b84290"/>
    <p:sldId xmlns:r="http://schemas.openxmlformats.org/officeDocument/2006/relationships" id="261" r:id="R7b41fb63ea26439f"/>
    <p:sldId xmlns:r="http://schemas.openxmlformats.org/officeDocument/2006/relationships" id="262" r:id="Rea93f3947a1144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0fc4a75cd450e" /><Relationship Type="http://schemas.openxmlformats.org/officeDocument/2006/relationships/slide" Target="/ppt/slides/slide1.xml" Id="R1d1f5f3325b943ea" /><Relationship Type="http://schemas.openxmlformats.org/officeDocument/2006/relationships/slide" Target="/ppt/slides/slide2.xml" Id="Rc7e6ab1954774b0d" /><Relationship Type="http://schemas.openxmlformats.org/officeDocument/2006/relationships/slide" Target="/ppt/slides/slide3.xml" Id="R45bc39ebe0554967" /><Relationship Type="http://schemas.openxmlformats.org/officeDocument/2006/relationships/slide" Target="/ppt/slides/slide4.xml" Id="Racfa7ad4ebfb4558" /><Relationship Type="http://schemas.openxmlformats.org/officeDocument/2006/relationships/slide" Target="/ppt/slides/slide5.xml" Id="R2fc24f97c6b84290" /><Relationship Type="http://schemas.openxmlformats.org/officeDocument/2006/relationships/slide" Target="/ppt/slides/slide6.xml" Id="R7b41fb63ea26439f" /><Relationship Type="http://schemas.openxmlformats.org/officeDocument/2006/relationships/slide" Target="/ppt/slides/slide7.xml" Id="Rea93f3947a1144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1a18b6dad41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40f35af4b42bc" /><Relationship Type="http://schemas.openxmlformats.org/officeDocument/2006/relationships/theme" Target="/ppt/slideMasters/theme/theme1.xml" Id="Rfc764b91732144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340f35af4b42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d669debff4c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5e4413f8d4f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8f7b3df73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0711f555944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b987ac63940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42ebfef3e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feb1486af44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RØKAN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RØKAN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47 638 368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52 732 618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ØYEN AASTA RØED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ØYEN ANDERS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ØYEN KAJA RØED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ØYEN KAROLINE ELVIRA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Fresjeveien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