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b5c0c7587945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859c6f40d9486b"/>
  </p:sldMasterIdLst>
  <p:sldIdLst>
    <p:sldId xmlns:r="http://schemas.openxmlformats.org/officeDocument/2006/relationships" id="256" r:id="R0ddd4f4382d644fd"/>
    <p:sldId xmlns:r="http://schemas.openxmlformats.org/officeDocument/2006/relationships" id="257" r:id="Rfb47063cd3df4d90"/>
    <p:sldId xmlns:r="http://schemas.openxmlformats.org/officeDocument/2006/relationships" id="258" r:id="Rf2606a940a0049a1"/>
    <p:sldId xmlns:r="http://schemas.openxmlformats.org/officeDocument/2006/relationships" id="259" r:id="R9120a6717b674008"/>
    <p:sldId xmlns:r="http://schemas.openxmlformats.org/officeDocument/2006/relationships" id="260" r:id="R6ef25123ed8e4ccf"/>
    <p:sldId xmlns:r="http://schemas.openxmlformats.org/officeDocument/2006/relationships" id="261" r:id="Rb3b0b18835914121"/>
    <p:sldId xmlns:r="http://schemas.openxmlformats.org/officeDocument/2006/relationships" id="262" r:id="R6dcf442fac804b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59c6f40d9486b" /><Relationship Type="http://schemas.openxmlformats.org/officeDocument/2006/relationships/slide" Target="/ppt/slides/slide1.xml" Id="R0ddd4f4382d644fd" /><Relationship Type="http://schemas.openxmlformats.org/officeDocument/2006/relationships/slide" Target="/ppt/slides/slide2.xml" Id="Rfb47063cd3df4d90" /><Relationship Type="http://schemas.openxmlformats.org/officeDocument/2006/relationships/slide" Target="/ppt/slides/slide3.xml" Id="Rf2606a940a0049a1" /><Relationship Type="http://schemas.openxmlformats.org/officeDocument/2006/relationships/slide" Target="/ppt/slides/slide4.xml" Id="R9120a6717b674008" /><Relationship Type="http://schemas.openxmlformats.org/officeDocument/2006/relationships/slide" Target="/ppt/slides/slide5.xml" Id="R6ef25123ed8e4ccf" /><Relationship Type="http://schemas.openxmlformats.org/officeDocument/2006/relationships/slide" Target="/ppt/slides/slide6.xml" Id="Rb3b0b18835914121" /><Relationship Type="http://schemas.openxmlformats.org/officeDocument/2006/relationships/slide" Target="/ppt/slides/slide7.xml" Id="R6dcf442fac804b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f8c8acc0145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7c692f9b94386" /><Relationship Type="http://schemas.openxmlformats.org/officeDocument/2006/relationships/theme" Target="/ppt/slideMasters/theme/theme1.xml" Id="R323093bdbe2d46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e7c692f9b943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899ea5844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7e9e3105243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84f93cf2440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d4a293a45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ed6baf99146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989b8c89e48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ce5bf52014f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−509 204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16 680 783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25 215 070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KRISTIN RØED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988 655 996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