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cc2995bcfe47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8d39079fc7418d"/>
  </p:sldMasterIdLst>
  <p:sldIdLst>
    <p:sldId xmlns:r="http://schemas.openxmlformats.org/officeDocument/2006/relationships" id="256" r:id="R4e3db83cb05e4c4e"/>
    <p:sldId xmlns:r="http://schemas.openxmlformats.org/officeDocument/2006/relationships" id="257" r:id="R1cb90650c9a94236"/>
    <p:sldId xmlns:r="http://schemas.openxmlformats.org/officeDocument/2006/relationships" id="258" r:id="Rbe975cac84304038"/>
    <p:sldId xmlns:r="http://schemas.openxmlformats.org/officeDocument/2006/relationships" id="259" r:id="Rec188d7c13024788"/>
    <p:sldId xmlns:r="http://schemas.openxmlformats.org/officeDocument/2006/relationships" id="260" r:id="Rd3798be4e849490b"/>
    <p:sldId xmlns:r="http://schemas.openxmlformats.org/officeDocument/2006/relationships" id="261" r:id="R81ae2e3c34754ce5"/>
    <p:sldId xmlns:r="http://schemas.openxmlformats.org/officeDocument/2006/relationships" id="262" r:id="R2d931d9f5e6e4f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d39079fc7418d" /><Relationship Type="http://schemas.openxmlformats.org/officeDocument/2006/relationships/slide" Target="/ppt/slides/slide1.xml" Id="R4e3db83cb05e4c4e" /><Relationship Type="http://schemas.openxmlformats.org/officeDocument/2006/relationships/slide" Target="/ppt/slides/slide2.xml" Id="R1cb90650c9a94236" /><Relationship Type="http://schemas.openxmlformats.org/officeDocument/2006/relationships/slide" Target="/ppt/slides/slide3.xml" Id="Rbe975cac84304038" /><Relationship Type="http://schemas.openxmlformats.org/officeDocument/2006/relationships/slide" Target="/ppt/slides/slide4.xml" Id="Rec188d7c13024788" /><Relationship Type="http://schemas.openxmlformats.org/officeDocument/2006/relationships/slide" Target="/ppt/slides/slide5.xml" Id="Rd3798be4e849490b" /><Relationship Type="http://schemas.openxmlformats.org/officeDocument/2006/relationships/slide" Target="/ppt/slides/slide6.xml" Id="R81ae2e3c34754ce5" /><Relationship Type="http://schemas.openxmlformats.org/officeDocument/2006/relationships/slide" Target="/ppt/slides/slide7.xml" Id="R2d931d9f5e6e4f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466aedaf84a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971cdf5a44deb" /><Relationship Type="http://schemas.openxmlformats.org/officeDocument/2006/relationships/theme" Target="/ppt/slideMasters/theme/theme1.xml" Id="R69c99432c20d4b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971cdf5a44d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d594b05c3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f1bd15b544c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8fea9f4134f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0be05a27c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f4e969aa74c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8f76ee44049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2b427b73946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ble etablert [år] og holder til i Steinberg.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−6 157 521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103 789 229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1 204 513 371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1 265 531 606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KRISTOFFER LOE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Steinbergveien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3053 Steinberg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988 641 936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