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f02465c76241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ed713e37084733"/>
  </p:sldMasterIdLst>
  <p:sldIdLst>
    <p:sldId xmlns:r="http://schemas.openxmlformats.org/officeDocument/2006/relationships" id="256" r:id="R47ca0c7291df4531"/>
    <p:sldId xmlns:r="http://schemas.openxmlformats.org/officeDocument/2006/relationships" id="257" r:id="Rfc1c939caa5f47e8"/>
    <p:sldId xmlns:r="http://schemas.openxmlformats.org/officeDocument/2006/relationships" id="258" r:id="Rcde7563b573f4b9d"/>
    <p:sldId xmlns:r="http://schemas.openxmlformats.org/officeDocument/2006/relationships" id="259" r:id="R523f6e21bf154785"/>
    <p:sldId xmlns:r="http://schemas.openxmlformats.org/officeDocument/2006/relationships" id="260" r:id="R3d3f1beba8464376"/>
    <p:sldId xmlns:r="http://schemas.openxmlformats.org/officeDocument/2006/relationships" id="261" r:id="R928c0d1e50414503"/>
    <p:sldId xmlns:r="http://schemas.openxmlformats.org/officeDocument/2006/relationships" id="262" r:id="Ra4010a068c1848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ed713e37084733" /><Relationship Type="http://schemas.openxmlformats.org/officeDocument/2006/relationships/slide" Target="/ppt/slides/slide1.xml" Id="R47ca0c7291df4531" /><Relationship Type="http://schemas.openxmlformats.org/officeDocument/2006/relationships/slide" Target="/ppt/slides/slide2.xml" Id="Rfc1c939caa5f47e8" /><Relationship Type="http://schemas.openxmlformats.org/officeDocument/2006/relationships/slide" Target="/ppt/slides/slide3.xml" Id="Rcde7563b573f4b9d" /><Relationship Type="http://schemas.openxmlformats.org/officeDocument/2006/relationships/slide" Target="/ppt/slides/slide4.xml" Id="R523f6e21bf154785" /><Relationship Type="http://schemas.openxmlformats.org/officeDocument/2006/relationships/slide" Target="/ppt/slides/slide5.xml" Id="R3d3f1beba8464376" /><Relationship Type="http://schemas.openxmlformats.org/officeDocument/2006/relationships/slide" Target="/ppt/slides/slide6.xml" Id="R928c0d1e50414503" /><Relationship Type="http://schemas.openxmlformats.org/officeDocument/2006/relationships/slide" Target="/ppt/slides/slide7.xml" Id="Ra4010a068c1848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b807f5ce44d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8db13f2d348aa" /><Relationship Type="http://schemas.openxmlformats.org/officeDocument/2006/relationships/theme" Target="/ppt/slideMasters/theme/theme1.xml" Id="R8525708de43c4f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78db13f2d348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ae30986ef44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2245df7d648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664675d464d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5c6853fb24d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7188b951c40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e16dbffac47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8806d067e44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1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5 459 522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2 655 431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2 084 410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2 187 168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4 867 227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KNUT ERIK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FRØILAND ODD MARTHON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Hinnasvingene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88 00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988 623 512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