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95913f77e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7fed01d5e4985"/>
  </p:sldMasterIdLst>
  <p:sldIdLst>
    <p:sldId xmlns:r="http://schemas.openxmlformats.org/officeDocument/2006/relationships" id="256" r:id="R25db108f60a348a1"/>
    <p:sldId xmlns:r="http://schemas.openxmlformats.org/officeDocument/2006/relationships" id="257" r:id="R31170731c5334c4a"/>
    <p:sldId xmlns:r="http://schemas.openxmlformats.org/officeDocument/2006/relationships" id="258" r:id="R51558f976b5f4617"/>
    <p:sldId xmlns:r="http://schemas.openxmlformats.org/officeDocument/2006/relationships" id="259" r:id="R63fdf0ff76534f6e"/>
    <p:sldId xmlns:r="http://schemas.openxmlformats.org/officeDocument/2006/relationships" id="260" r:id="Rfb3091c011974999"/>
    <p:sldId xmlns:r="http://schemas.openxmlformats.org/officeDocument/2006/relationships" id="261" r:id="R1eb3134196af4f12"/>
    <p:sldId xmlns:r="http://schemas.openxmlformats.org/officeDocument/2006/relationships" id="262" r:id="R80e2ccb029b3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7fed01d5e4985" /><Relationship Type="http://schemas.openxmlformats.org/officeDocument/2006/relationships/slide" Target="/ppt/slides/slide1.xml" Id="R25db108f60a348a1" /><Relationship Type="http://schemas.openxmlformats.org/officeDocument/2006/relationships/slide" Target="/ppt/slides/slide2.xml" Id="R31170731c5334c4a" /><Relationship Type="http://schemas.openxmlformats.org/officeDocument/2006/relationships/slide" Target="/ppt/slides/slide3.xml" Id="R51558f976b5f4617" /><Relationship Type="http://schemas.openxmlformats.org/officeDocument/2006/relationships/slide" Target="/ppt/slides/slide4.xml" Id="R63fdf0ff76534f6e" /><Relationship Type="http://schemas.openxmlformats.org/officeDocument/2006/relationships/slide" Target="/ppt/slides/slide5.xml" Id="Rfb3091c011974999" /><Relationship Type="http://schemas.openxmlformats.org/officeDocument/2006/relationships/slide" Target="/ppt/slides/slide6.xml" Id="R1eb3134196af4f12" /><Relationship Type="http://schemas.openxmlformats.org/officeDocument/2006/relationships/slide" Target="/ppt/slides/slide7.xml" Id="R80e2ccb029b3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351dc1a634f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c8f365cab49b3" /><Relationship Type="http://schemas.openxmlformats.org/officeDocument/2006/relationships/theme" Target="/ppt/slideMasters/theme/theme1.xml" Id="R309ad7850844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c8f365cab49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bbda7298a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457124e7d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5a16ef6f0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bc723d2d5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9382d3a1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1efc4f745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21dd0e59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INCENTIC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INCENTIC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−5 857 536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26 662 277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26 713 380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DEHLI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Jarenstranda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988 615 323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INCENTIC AS</a:t>
            </a:r>
          </a:p>
        </p:txBody>
      </p:sp>
    </p:spTree>
  </p:cSld>
  <p:clrMapOvr>
    <a:masterClrMapping xmlns:a="http://schemas.openxmlformats.org/drawingml/2006/main"/>
  </p:clrMapOvr>
</p:sld>
</file>