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f7933cbec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81a44c35f4b6b"/>
  </p:sldMasterIdLst>
  <p:sldIdLst>
    <p:sldId xmlns:r="http://schemas.openxmlformats.org/officeDocument/2006/relationships" id="256" r:id="Ra3fee6644f004c33"/>
    <p:sldId xmlns:r="http://schemas.openxmlformats.org/officeDocument/2006/relationships" id="257" r:id="R0e3a5edd32d64ed6"/>
    <p:sldId xmlns:r="http://schemas.openxmlformats.org/officeDocument/2006/relationships" id="258" r:id="R4208b5f95ea54af4"/>
    <p:sldId xmlns:r="http://schemas.openxmlformats.org/officeDocument/2006/relationships" id="259" r:id="R3ca82a1385164b7e"/>
    <p:sldId xmlns:r="http://schemas.openxmlformats.org/officeDocument/2006/relationships" id="260" r:id="R4ed1c1e1b2d24fca"/>
    <p:sldId xmlns:r="http://schemas.openxmlformats.org/officeDocument/2006/relationships" id="261" r:id="Re90e98b505e34bd2"/>
    <p:sldId xmlns:r="http://schemas.openxmlformats.org/officeDocument/2006/relationships" id="262" r:id="Rb1fa1abbe098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81a44c35f4b6b" /><Relationship Type="http://schemas.openxmlformats.org/officeDocument/2006/relationships/slide" Target="/ppt/slides/slide1.xml" Id="Ra3fee6644f004c33" /><Relationship Type="http://schemas.openxmlformats.org/officeDocument/2006/relationships/slide" Target="/ppt/slides/slide2.xml" Id="R0e3a5edd32d64ed6" /><Relationship Type="http://schemas.openxmlformats.org/officeDocument/2006/relationships/slide" Target="/ppt/slides/slide3.xml" Id="R4208b5f95ea54af4" /><Relationship Type="http://schemas.openxmlformats.org/officeDocument/2006/relationships/slide" Target="/ppt/slides/slide4.xml" Id="R3ca82a1385164b7e" /><Relationship Type="http://schemas.openxmlformats.org/officeDocument/2006/relationships/slide" Target="/ppt/slides/slide5.xml" Id="R4ed1c1e1b2d24fca" /><Relationship Type="http://schemas.openxmlformats.org/officeDocument/2006/relationships/slide" Target="/ppt/slides/slide6.xml" Id="Re90e98b505e34bd2" /><Relationship Type="http://schemas.openxmlformats.org/officeDocument/2006/relationships/slide" Target="/ppt/slides/slide7.xml" Id="Rb1fa1abbe098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8e9c7e2f9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7e56377284625" /><Relationship Type="http://schemas.openxmlformats.org/officeDocument/2006/relationships/theme" Target="/ppt/slideMasters/theme/theme1.xml" Id="R2b14f5c77f09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7e5637728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f0d38b0f1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a3fa05d15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293a6f64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1880de06d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2c2dcf74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4b69682f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1b3e2ae30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WIBRI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WIBRI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BRIESE ROELF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WILKE BRIESE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988 608 254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WIBRI HOLDING AS</a:t>
            </a:r>
          </a:p>
        </p:txBody>
      </p:sp>
    </p:spTree>
  </p:cSld>
  <p:clrMapOvr>
    <a:masterClrMapping xmlns:a="http://schemas.openxmlformats.org/drawingml/2006/main"/>
  </p:clrMapOvr>
</p:sld>
</file>