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8d139076f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24930d8ed42bc"/>
  </p:sldMasterIdLst>
  <p:sldIdLst>
    <p:sldId xmlns:r="http://schemas.openxmlformats.org/officeDocument/2006/relationships" id="256" r:id="Rdb560e6935294ea7"/>
    <p:sldId xmlns:r="http://schemas.openxmlformats.org/officeDocument/2006/relationships" id="257" r:id="R49639b9d7bdf4116"/>
    <p:sldId xmlns:r="http://schemas.openxmlformats.org/officeDocument/2006/relationships" id="258" r:id="Rac9e256a2481416b"/>
    <p:sldId xmlns:r="http://schemas.openxmlformats.org/officeDocument/2006/relationships" id="259" r:id="R32c29135c3374512"/>
    <p:sldId xmlns:r="http://schemas.openxmlformats.org/officeDocument/2006/relationships" id="260" r:id="R8bd747d9df5749c0"/>
    <p:sldId xmlns:r="http://schemas.openxmlformats.org/officeDocument/2006/relationships" id="261" r:id="Rbb8a01980ae94f3a"/>
    <p:sldId xmlns:r="http://schemas.openxmlformats.org/officeDocument/2006/relationships" id="262" r:id="R84c498ef0687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24930d8ed42bc" /><Relationship Type="http://schemas.openxmlformats.org/officeDocument/2006/relationships/slide" Target="/ppt/slides/slide1.xml" Id="Rdb560e6935294ea7" /><Relationship Type="http://schemas.openxmlformats.org/officeDocument/2006/relationships/slide" Target="/ppt/slides/slide2.xml" Id="R49639b9d7bdf4116" /><Relationship Type="http://schemas.openxmlformats.org/officeDocument/2006/relationships/slide" Target="/ppt/slides/slide3.xml" Id="Rac9e256a2481416b" /><Relationship Type="http://schemas.openxmlformats.org/officeDocument/2006/relationships/slide" Target="/ppt/slides/slide4.xml" Id="R32c29135c3374512" /><Relationship Type="http://schemas.openxmlformats.org/officeDocument/2006/relationships/slide" Target="/ppt/slides/slide5.xml" Id="R8bd747d9df5749c0" /><Relationship Type="http://schemas.openxmlformats.org/officeDocument/2006/relationships/slide" Target="/ppt/slides/slide6.xml" Id="Rbb8a01980ae94f3a" /><Relationship Type="http://schemas.openxmlformats.org/officeDocument/2006/relationships/slide" Target="/ppt/slides/slide7.xml" Id="R84c498ef0687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41480c4ef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8ecac3704552" /><Relationship Type="http://schemas.openxmlformats.org/officeDocument/2006/relationships/theme" Target="/ppt/slideMasters/theme/theme1.xml" Id="R3cd78945ee67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98ecac370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d2b86662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c7d3a4d2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3cb847f60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c0eb9cc4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de9c3c09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55457ba442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88af2ad8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203 833 779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203 857 529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KOLBERG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JBK MOTOR INVEST AS</a:t>
            </a:r>
          </a:p>
        </p:txBody>
      </p:sp>
    </p:spTree>
  </p:cSld>
  <p:clrMapOvr>
    <a:masterClrMapping xmlns:a="http://schemas.openxmlformats.org/drawingml/2006/main"/>
  </p:clrMapOvr>
</p:sld>
</file>