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de1a48fb0a43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80b158bdc04c30"/>
  </p:sldMasterIdLst>
  <p:sldIdLst>
    <p:sldId xmlns:r="http://schemas.openxmlformats.org/officeDocument/2006/relationships" id="256" r:id="R3e0c59ac56d34d38"/>
    <p:sldId xmlns:r="http://schemas.openxmlformats.org/officeDocument/2006/relationships" id="257" r:id="R19454f41a7514990"/>
    <p:sldId xmlns:r="http://schemas.openxmlformats.org/officeDocument/2006/relationships" id="258" r:id="R18cfc604859d40f8"/>
    <p:sldId xmlns:r="http://schemas.openxmlformats.org/officeDocument/2006/relationships" id="259" r:id="R00663fb3c0fb4af0"/>
    <p:sldId xmlns:r="http://schemas.openxmlformats.org/officeDocument/2006/relationships" id="260" r:id="Rdacc93c79df24557"/>
    <p:sldId xmlns:r="http://schemas.openxmlformats.org/officeDocument/2006/relationships" id="261" r:id="Rd9ece720284d4b27"/>
    <p:sldId xmlns:r="http://schemas.openxmlformats.org/officeDocument/2006/relationships" id="262" r:id="Rd8a6f2267e9f4f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80b158bdc04c30" /><Relationship Type="http://schemas.openxmlformats.org/officeDocument/2006/relationships/slide" Target="/ppt/slides/slide1.xml" Id="R3e0c59ac56d34d38" /><Relationship Type="http://schemas.openxmlformats.org/officeDocument/2006/relationships/slide" Target="/ppt/slides/slide2.xml" Id="R19454f41a7514990" /><Relationship Type="http://schemas.openxmlformats.org/officeDocument/2006/relationships/slide" Target="/ppt/slides/slide3.xml" Id="R18cfc604859d40f8" /><Relationship Type="http://schemas.openxmlformats.org/officeDocument/2006/relationships/slide" Target="/ppt/slides/slide4.xml" Id="R00663fb3c0fb4af0" /><Relationship Type="http://schemas.openxmlformats.org/officeDocument/2006/relationships/slide" Target="/ppt/slides/slide5.xml" Id="Rdacc93c79df24557" /><Relationship Type="http://schemas.openxmlformats.org/officeDocument/2006/relationships/slide" Target="/ppt/slides/slide6.xml" Id="Rd9ece720284d4b27" /><Relationship Type="http://schemas.openxmlformats.org/officeDocument/2006/relationships/slide" Target="/ppt/slides/slide7.xml" Id="Rd8a6f2267e9f4f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947a39e0544a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febf10f194c61" /><Relationship Type="http://schemas.openxmlformats.org/officeDocument/2006/relationships/theme" Target="/ppt/slideMasters/theme/theme1.xml" Id="Rbaa07abd6d734d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2febf10f194c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5eaf6407b49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a689476ab4c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9a0a568494c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f8540592b4a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833caa4fc40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0d2f0053147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fe86985ca44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THK MOTOR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THK MOTOR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170 068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134 814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16 119 347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158 965 732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158 992 167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KOLBERG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Ensjøveien 12D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988 603 740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MOTOR INVEST AS</a:t>
            </a:r>
          </a:p>
        </p:txBody>
      </p:sp>
    </p:spTree>
  </p:cSld>
  <p:clrMapOvr>
    <a:masterClrMapping xmlns:a="http://schemas.openxmlformats.org/drawingml/2006/main"/>
  </p:clrMapOvr>
</p:sld>
</file>