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cfc5ae5db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e12121bbe400c"/>
  </p:sldMasterIdLst>
  <p:sldIdLst>
    <p:sldId xmlns:r="http://schemas.openxmlformats.org/officeDocument/2006/relationships" id="256" r:id="R6a75e513e5394f96"/>
    <p:sldId xmlns:r="http://schemas.openxmlformats.org/officeDocument/2006/relationships" id="257" r:id="Rc21bc27d901d40bd"/>
    <p:sldId xmlns:r="http://schemas.openxmlformats.org/officeDocument/2006/relationships" id="258" r:id="Rfed8e7e01cbc49be"/>
    <p:sldId xmlns:r="http://schemas.openxmlformats.org/officeDocument/2006/relationships" id="259" r:id="Re15f1a433d814c2e"/>
    <p:sldId xmlns:r="http://schemas.openxmlformats.org/officeDocument/2006/relationships" id="260" r:id="Rc65b46d7c85c4fa9"/>
    <p:sldId xmlns:r="http://schemas.openxmlformats.org/officeDocument/2006/relationships" id="261" r:id="Rcb8aae90240847ea"/>
    <p:sldId xmlns:r="http://schemas.openxmlformats.org/officeDocument/2006/relationships" id="262" r:id="Rc3856afedf12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e12121bbe400c" /><Relationship Type="http://schemas.openxmlformats.org/officeDocument/2006/relationships/slide" Target="/ppt/slides/slide1.xml" Id="R6a75e513e5394f96" /><Relationship Type="http://schemas.openxmlformats.org/officeDocument/2006/relationships/slide" Target="/ppt/slides/slide2.xml" Id="Rc21bc27d901d40bd" /><Relationship Type="http://schemas.openxmlformats.org/officeDocument/2006/relationships/slide" Target="/ppt/slides/slide3.xml" Id="Rfed8e7e01cbc49be" /><Relationship Type="http://schemas.openxmlformats.org/officeDocument/2006/relationships/slide" Target="/ppt/slides/slide4.xml" Id="Re15f1a433d814c2e" /><Relationship Type="http://schemas.openxmlformats.org/officeDocument/2006/relationships/slide" Target="/ppt/slides/slide5.xml" Id="Rc65b46d7c85c4fa9" /><Relationship Type="http://schemas.openxmlformats.org/officeDocument/2006/relationships/slide" Target="/ppt/slides/slide6.xml" Id="Rcb8aae90240847ea" /><Relationship Type="http://schemas.openxmlformats.org/officeDocument/2006/relationships/slide" Target="/ppt/slides/slide7.xml" Id="Rc3856afedf12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2e21568cd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b603450b7498d" /><Relationship Type="http://schemas.openxmlformats.org/officeDocument/2006/relationships/theme" Target="/ppt/slideMasters/theme/theme1.xml" Id="R2051763a2f89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b603450b7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f3b7d8f4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eea9a7309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bdc88e36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037b0a30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904c5dd3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d5d79a02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c2b5a565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