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ab7f6127c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6e6aa609a4bed"/>
  </p:sldMasterIdLst>
  <p:sldIdLst>
    <p:sldId xmlns:r="http://schemas.openxmlformats.org/officeDocument/2006/relationships" id="256" r:id="Rbc00e6393e3849cb"/>
    <p:sldId xmlns:r="http://schemas.openxmlformats.org/officeDocument/2006/relationships" id="257" r:id="R1d1c0781348d49fc"/>
    <p:sldId xmlns:r="http://schemas.openxmlformats.org/officeDocument/2006/relationships" id="258" r:id="R1339a18d0dfa47f4"/>
    <p:sldId xmlns:r="http://schemas.openxmlformats.org/officeDocument/2006/relationships" id="259" r:id="R607441c58a944ab2"/>
    <p:sldId xmlns:r="http://schemas.openxmlformats.org/officeDocument/2006/relationships" id="260" r:id="R94bf55977fa6474e"/>
    <p:sldId xmlns:r="http://schemas.openxmlformats.org/officeDocument/2006/relationships" id="261" r:id="R40db2f6e893e402b"/>
    <p:sldId xmlns:r="http://schemas.openxmlformats.org/officeDocument/2006/relationships" id="262" r:id="R391e76d65a53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6e6aa609a4bed" /><Relationship Type="http://schemas.openxmlformats.org/officeDocument/2006/relationships/slide" Target="/ppt/slides/slide1.xml" Id="Rbc00e6393e3849cb" /><Relationship Type="http://schemas.openxmlformats.org/officeDocument/2006/relationships/slide" Target="/ppt/slides/slide2.xml" Id="R1d1c0781348d49fc" /><Relationship Type="http://schemas.openxmlformats.org/officeDocument/2006/relationships/slide" Target="/ppt/slides/slide3.xml" Id="R1339a18d0dfa47f4" /><Relationship Type="http://schemas.openxmlformats.org/officeDocument/2006/relationships/slide" Target="/ppt/slides/slide4.xml" Id="R607441c58a944ab2" /><Relationship Type="http://schemas.openxmlformats.org/officeDocument/2006/relationships/slide" Target="/ppt/slides/slide5.xml" Id="R94bf55977fa6474e" /><Relationship Type="http://schemas.openxmlformats.org/officeDocument/2006/relationships/slide" Target="/ppt/slides/slide6.xml" Id="R40db2f6e893e402b" /><Relationship Type="http://schemas.openxmlformats.org/officeDocument/2006/relationships/slide" Target="/ppt/slides/slide7.xml" Id="R391e76d65a53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6d18cc7d3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301673dac455f" /><Relationship Type="http://schemas.openxmlformats.org/officeDocument/2006/relationships/theme" Target="/ppt/slideMasters/theme/theme1.xml" Id="R72b76f8e71c8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301673dac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07ea62c02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2bd2d1cb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a6eaa512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48a1ef79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0358ddbb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0cdd2796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519097a70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