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ac66249d4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d5aa624c44859"/>
  </p:sldMasterIdLst>
  <p:sldIdLst>
    <p:sldId xmlns:r="http://schemas.openxmlformats.org/officeDocument/2006/relationships" id="256" r:id="R5cfda09e11e842f2"/>
    <p:sldId xmlns:r="http://schemas.openxmlformats.org/officeDocument/2006/relationships" id="257" r:id="Rb289a414629441dd"/>
    <p:sldId xmlns:r="http://schemas.openxmlformats.org/officeDocument/2006/relationships" id="258" r:id="R6b39b04dd8ef400a"/>
    <p:sldId xmlns:r="http://schemas.openxmlformats.org/officeDocument/2006/relationships" id="259" r:id="Rb1584acb1df44348"/>
    <p:sldId xmlns:r="http://schemas.openxmlformats.org/officeDocument/2006/relationships" id="260" r:id="R7c86d41b114848fe"/>
    <p:sldId xmlns:r="http://schemas.openxmlformats.org/officeDocument/2006/relationships" id="261" r:id="R82ee8f3a71f441e6"/>
    <p:sldId xmlns:r="http://schemas.openxmlformats.org/officeDocument/2006/relationships" id="262" r:id="R6d19d788a743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d5aa624c44859" /><Relationship Type="http://schemas.openxmlformats.org/officeDocument/2006/relationships/slide" Target="/ppt/slides/slide1.xml" Id="R5cfda09e11e842f2" /><Relationship Type="http://schemas.openxmlformats.org/officeDocument/2006/relationships/slide" Target="/ppt/slides/slide2.xml" Id="Rb289a414629441dd" /><Relationship Type="http://schemas.openxmlformats.org/officeDocument/2006/relationships/slide" Target="/ppt/slides/slide3.xml" Id="R6b39b04dd8ef400a" /><Relationship Type="http://schemas.openxmlformats.org/officeDocument/2006/relationships/slide" Target="/ppt/slides/slide4.xml" Id="Rb1584acb1df44348" /><Relationship Type="http://schemas.openxmlformats.org/officeDocument/2006/relationships/slide" Target="/ppt/slides/slide5.xml" Id="R7c86d41b114848fe" /><Relationship Type="http://schemas.openxmlformats.org/officeDocument/2006/relationships/slide" Target="/ppt/slides/slide6.xml" Id="R82ee8f3a71f441e6" /><Relationship Type="http://schemas.openxmlformats.org/officeDocument/2006/relationships/slide" Target="/ppt/slides/slide7.xml" Id="R6d19d788a743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62ec882ac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779dea724fd6" /><Relationship Type="http://schemas.openxmlformats.org/officeDocument/2006/relationships/theme" Target="/ppt/slideMasters/theme/theme1.xml" Id="R9a64e1de3b4e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2779dea724f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740f5cdea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9510dc0f7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8867000b1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59989c22d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b6fff5c3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0d454ce22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14fa0f06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TT-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−4 745 606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55 692 579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988 586 161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