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c97c23b43247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d6310975f4d0a"/>
  </p:sldMasterIdLst>
  <p:sldIdLst>
    <p:sldId xmlns:r="http://schemas.openxmlformats.org/officeDocument/2006/relationships" id="256" r:id="R84472dfea5d64b1e"/>
    <p:sldId xmlns:r="http://schemas.openxmlformats.org/officeDocument/2006/relationships" id="257" r:id="Rd9d4c9afecd5421e"/>
    <p:sldId xmlns:r="http://schemas.openxmlformats.org/officeDocument/2006/relationships" id="258" r:id="R9fec90362fb842bd"/>
    <p:sldId xmlns:r="http://schemas.openxmlformats.org/officeDocument/2006/relationships" id="259" r:id="Rd36672f60be74ba8"/>
    <p:sldId xmlns:r="http://schemas.openxmlformats.org/officeDocument/2006/relationships" id="260" r:id="R7d45c83bbbf14f39"/>
    <p:sldId xmlns:r="http://schemas.openxmlformats.org/officeDocument/2006/relationships" id="261" r:id="R40fc0c7de2d14e53"/>
    <p:sldId xmlns:r="http://schemas.openxmlformats.org/officeDocument/2006/relationships" id="262" r:id="R1654c64abb68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d6310975f4d0a" /><Relationship Type="http://schemas.openxmlformats.org/officeDocument/2006/relationships/slide" Target="/ppt/slides/slide1.xml" Id="R84472dfea5d64b1e" /><Relationship Type="http://schemas.openxmlformats.org/officeDocument/2006/relationships/slide" Target="/ppt/slides/slide2.xml" Id="Rd9d4c9afecd5421e" /><Relationship Type="http://schemas.openxmlformats.org/officeDocument/2006/relationships/slide" Target="/ppt/slides/slide3.xml" Id="R9fec90362fb842bd" /><Relationship Type="http://schemas.openxmlformats.org/officeDocument/2006/relationships/slide" Target="/ppt/slides/slide4.xml" Id="Rd36672f60be74ba8" /><Relationship Type="http://schemas.openxmlformats.org/officeDocument/2006/relationships/slide" Target="/ppt/slides/slide5.xml" Id="R7d45c83bbbf14f39" /><Relationship Type="http://schemas.openxmlformats.org/officeDocument/2006/relationships/slide" Target="/ppt/slides/slide6.xml" Id="R40fc0c7de2d14e53" /><Relationship Type="http://schemas.openxmlformats.org/officeDocument/2006/relationships/slide" Target="/ppt/slides/slide7.xml" Id="R1654c64abb68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2ad9ecb69b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7194f737d433e" /><Relationship Type="http://schemas.openxmlformats.org/officeDocument/2006/relationships/theme" Target="/ppt/slideMasters/theme/theme1.xml" Id="R59739de5f7a8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97194f737d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0f8772934c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33b98509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b30ff0e6b4b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bc248fc347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bbbe33266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6961b7689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31a1cc8f24d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KERSBERGEN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KERSBERGEN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54 923 477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71 041 638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KERSBERGEN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988 575 712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KERSBERGEN INVEST AS</a:t>
            </a:r>
          </a:p>
        </p:txBody>
      </p:sp>
    </p:spTree>
  </p:cSld>
  <p:clrMapOvr>
    <a:masterClrMapping xmlns:a="http://schemas.openxmlformats.org/drawingml/2006/main"/>
  </p:clrMapOvr>
</p:sld>
</file>