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1260b0453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7a6df8f32446b"/>
  </p:sldMasterIdLst>
  <p:sldIdLst>
    <p:sldId xmlns:r="http://schemas.openxmlformats.org/officeDocument/2006/relationships" id="256" r:id="R6658272c2bc54966"/>
    <p:sldId xmlns:r="http://schemas.openxmlformats.org/officeDocument/2006/relationships" id="257" r:id="Raccbeff0f24149a8"/>
    <p:sldId xmlns:r="http://schemas.openxmlformats.org/officeDocument/2006/relationships" id="258" r:id="Rc635189dcc494e21"/>
    <p:sldId xmlns:r="http://schemas.openxmlformats.org/officeDocument/2006/relationships" id="259" r:id="Raf30a50d92594509"/>
    <p:sldId xmlns:r="http://schemas.openxmlformats.org/officeDocument/2006/relationships" id="260" r:id="Ree22d5481081401f"/>
    <p:sldId xmlns:r="http://schemas.openxmlformats.org/officeDocument/2006/relationships" id="261" r:id="R89c951808e094997"/>
    <p:sldId xmlns:r="http://schemas.openxmlformats.org/officeDocument/2006/relationships" id="262" r:id="Rb63a3f2b794d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7a6df8f32446b" /><Relationship Type="http://schemas.openxmlformats.org/officeDocument/2006/relationships/slide" Target="/ppt/slides/slide1.xml" Id="R6658272c2bc54966" /><Relationship Type="http://schemas.openxmlformats.org/officeDocument/2006/relationships/slide" Target="/ppt/slides/slide2.xml" Id="Raccbeff0f24149a8" /><Relationship Type="http://schemas.openxmlformats.org/officeDocument/2006/relationships/slide" Target="/ppt/slides/slide3.xml" Id="Rc635189dcc494e21" /><Relationship Type="http://schemas.openxmlformats.org/officeDocument/2006/relationships/slide" Target="/ppt/slides/slide4.xml" Id="Raf30a50d92594509" /><Relationship Type="http://schemas.openxmlformats.org/officeDocument/2006/relationships/slide" Target="/ppt/slides/slide5.xml" Id="Ree22d5481081401f" /><Relationship Type="http://schemas.openxmlformats.org/officeDocument/2006/relationships/slide" Target="/ppt/slides/slide6.xml" Id="R89c951808e094997" /><Relationship Type="http://schemas.openxmlformats.org/officeDocument/2006/relationships/slide" Target="/ppt/slides/slide7.xml" Id="Rb63a3f2b794d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bc4b8e100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f1d70cfb4857" /><Relationship Type="http://schemas.openxmlformats.org/officeDocument/2006/relationships/theme" Target="/ppt/slideMasters/theme/theme1.xml" Id="Rbfa02873adee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0f1d70cfb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3d5fbea5d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cc23387f0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920fb677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1cc07913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acbaf580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8dbc9b8f9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034481573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EIKSÅ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