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915de1fe84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d63d5c8ab431a"/>
  </p:sldMasterIdLst>
  <p:sldIdLst>
    <p:sldId xmlns:r="http://schemas.openxmlformats.org/officeDocument/2006/relationships" id="256" r:id="Rf7f516b0ed3f46f6"/>
    <p:sldId xmlns:r="http://schemas.openxmlformats.org/officeDocument/2006/relationships" id="257" r:id="R22c66bd220ce4b7f"/>
    <p:sldId xmlns:r="http://schemas.openxmlformats.org/officeDocument/2006/relationships" id="258" r:id="R4f5eea474ab64b0c"/>
    <p:sldId xmlns:r="http://schemas.openxmlformats.org/officeDocument/2006/relationships" id="259" r:id="Rb090f71358d640e2"/>
    <p:sldId xmlns:r="http://schemas.openxmlformats.org/officeDocument/2006/relationships" id="260" r:id="Ra54d1e96eab24a15"/>
    <p:sldId xmlns:r="http://schemas.openxmlformats.org/officeDocument/2006/relationships" id="261" r:id="R11b382063ceb41fc"/>
    <p:sldId xmlns:r="http://schemas.openxmlformats.org/officeDocument/2006/relationships" id="262" r:id="R1ec5b5ca1768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d63d5c8ab431a" /><Relationship Type="http://schemas.openxmlformats.org/officeDocument/2006/relationships/slide" Target="/ppt/slides/slide1.xml" Id="Rf7f516b0ed3f46f6" /><Relationship Type="http://schemas.openxmlformats.org/officeDocument/2006/relationships/slide" Target="/ppt/slides/slide2.xml" Id="R22c66bd220ce4b7f" /><Relationship Type="http://schemas.openxmlformats.org/officeDocument/2006/relationships/slide" Target="/ppt/slides/slide3.xml" Id="R4f5eea474ab64b0c" /><Relationship Type="http://schemas.openxmlformats.org/officeDocument/2006/relationships/slide" Target="/ppt/slides/slide4.xml" Id="Rb090f71358d640e2" /><Relationship Type="http://schemas.openxmlformats.org/officeDocument/2006/relationships/slide" Target="/ppt/slides/slide5.xml" Id="Ra54d1e96eab24a15" /><Relationship Type="http://schemas.openxmlformats.org/officeDocument/2006/relationships/slide" Target="/ppt/slides/slide6.xml" Id="R11b382063ceb41fc" /><Relationship Type="http://schemas.openxmlformats.org/officeDocument/2006/relationships/slide" Target="/ppt/slides/slide7.xml" Id="R1ec5b5ca1768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1581df7aa42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f05249a034766" /><Relationship Type="http://schemas.openxmlformats.org/officeDocument/2006/relationships/theme" Target="/ppt/slideMasters/theme/theme1.xml" Id="R150fc78d7217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f05249a0347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70adc3db7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38e7482aa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1ed812e0f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b20cbc510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c66d3a7fb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e57b5c79a48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b61e155fb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62 095 349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62 743 503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TØRRES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