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733fcdd31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e863248424a79"/>
  </p:sldMasterIdLst>
  <p:sldIdLst>
    <p:sldId xmlns:r="http://schemas.openxmlformats.org/officeDocument/2006/relationships" id="256" r:id="R71c0c8499e924056"/>
    <p:sldId xmlns:r="http://schemas.openxmlformats.org/officeDocument/2006/relationships" id="257" r:id="Re3f26d500a784896"/>
    <p:sldId xmlns:r="http://schemas.openxmlformats.org/officeDocument/2006/relationships" id="258" r:id="R3a016da004664a67"/>
    <p:sldId xmlns:r="http://schemas.openxmlformats.org/officeDocument/2006/relationships" id="259" r:id="Ra46506f3ac2e447f"/>
    <p:sldId xmlns:r="http://schemas.openxmlformats.org/officeDocument/2006/relationships" id="260" r:id="R6c21085867ff4430"/>
    <p:sldId xmlns:r="http://schemas.openxmlformats.org/officeDocument/2006/relationships" id="261" r:id="R89dfc2dd84eb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e863248424a79" /><Relationship Type="http://schemas.openxmlformats.org/officeDocument/2006/relationships/slide" Target="/ppt/slides/slide1.xml" Id="R71c0c8499e924056" /><Relationship Type="http://schemas.openxmlformats.org/officeDocument/2006/relationships/slide" Target="/ppt/slides/slide2.xml" Id="Re3f26d500a784896" /><Relationship Type="http://schemas.openxmlformats.org/officeDocument/2006/relationships/slide" Target="/ppt/slides/slide3.xml" Id="R3a016da004664a67" /><Relationship Type="http://schemas.openxmlformats.org/officeDocument/2006/relationships/slide" Target="/ppt/slides/slide4.xml" Id="Ra46506f3ac2e447f" /><Relationship Type="http://schemas.openxmlformats.org/officeDocument/2006/relationships/slide" Target="/ppt/slides/slide5.xml" Id="R6c21085867ff4430" /><Relationship Type="http://schemas.openxmlformats.org/officeDocument/2006/relationships/slide" Target="/ppt/slides/slide6.xml" Id="R89dfc2dd84eb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90fb84638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c61891b941e4" /><Relationship Type="http://schemas.openxmlformats.org/officeDocument/2006/relationships/theme" Target="/ppt/slideMasters/theme/theme1.xml" Id="Readea3e83405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8c61891b9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902cfba83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541b470be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2a4f7197b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790840265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5ac1f641b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09db20077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