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0eed32656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dba0bb7704c22"/>
  </p:sldMasterIdLst>
  <p:sldIdLst>
    <p:sldId xmlns:r="http://schemas.openxmlformats.org/officeDocument/2006/relationships" id="256" r:id="Rca362c0cb0fc4978"/>
    <p:sldId xmlns:r="http://schemas.openxmlformats.org/officeDocument/2006/relationships" id="257" r:id="R9bb2a7c2030142ca"/>
    <p:sldId xmlns:r="http://schemas.openxmlformats.org/officeDocument/2006/relationships" id="258" r:id="R9329f64f53dc499f"/>
    <p:sldId xmlns:r="http://schemas.openxmlformats.org/officeDocument/2006/relationships" id="259" r:id="Reddee13ce9bc4e87"/>
    <p:sldId xmlns:r="http://schemas.openxmlformats.org/officeDocument/2006/relationships" id="260" r:id="Rca84c55c83054aea"/>
    <p:sldId xmlns:r="http://schemas.openxmlformats.org/officeDocument/2006/relationships" id="261" r:id="R7f5c655098e24488"/>
    <p:sldId xmlns:r="http://schemas.openxmlformats.org/officeDocument/2006/relationships" id="262" r:id="R830b52de79d4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dba0bb7704c22" /><Relationship Type="http://schemas.openxmlformats.org/officeDocument/2006/relationships/slide" Target="/ppt/slides/slide1.xml" Id="Rca362c0cb0fc4978" /><Relationship Type="http://schemas.openxmlformats.org/officeDocument/2006/relationships/slide" Target="/ppt/slides/slide2.xml" Id="R9bb2a7c2030142ca" /><Relationship Type="http://schemas.openxmlformats.org/officeDocument/2006/relationships/slide" Target="/ppt/slides/slide3.xml" Id="R9329f64f53dc499f" /><Relationship Type="http://schemas.openxmlformats.org/officeDocument/2006/relationships/slide" Target="/ppt/slides/slide4.xml" Id="Reddee13ce9bc4e87" /><Relationship Type="http://schemas.openxmlformats.org/officeDocument/2006/relationships/slide" Target="/ppt/slides/slide5.xml" Id="Rca84c55c83054aea" /><Relationship Type="http://schemas.openxmlformats.org/officeDocument/2006/relationships/slide" Target="/ppt/slides/slide6.xml" Id="R7f5c655098e24488" /><Relationship Type="http://schemas.openxmlformats.org/officeDocument/2006/relationships/slide" Target="/ppt/slides/slide7.xml" Id="R830b52de79d4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cf20e205e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8ad2c6934f1c" /><Relationship Type="http://schemas.openxmlformats.org/officeDocument/2006/relationships/theme" Target="/ppt/slideMasters/theme/theme1.xml" Id="R09468387f76d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b8ad2c693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a9ae87ef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bc7ef384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dba235634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276d6dd9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dcd5c71024a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9ddde9ff7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4698f1f8c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5 575 715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20 664 251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20 818 372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IRENE BRØVIG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Klipperveien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