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10bf655ec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163a259f445f2"/>
  </p:sldMasterIdLst>
  <p:sldIdLst>
    <p:sldId xmlns:r="http://schemas.openxmlformats.org/officeDocument/2006/relationships" id="256" r:id="Rbca836e584774137"/>
    <p:sldId xmlns:r="http://schemas.openxmlformats.org/officeDocument/2006/relationships" id="257" r:id="Rc753aa200c0a466d"/>
    <p:sldId xmlns:r="http://schemas.openxmlformats.org/officeDocument/2006/relationships" id="258" r:id="R018ba27c9e1c4e5f"/>
    <p:sldId xmlns:r="http://schemas.openxmlformats.org/officeDocument/2006/relationships" id="259" r:id="R4e6a7ad00a624d4f"/>
    <p:sldId xmlns:r="http://schemas.openxmlformats.org/officeDocument/2006/relationships" id="260" r:id="Re7799d4f4f564f16"/>
    <p:sldId xmlns:r="http://schemas.openxmlformats.org/officeDocument/2006/relationships" id="261" r:id="R893349d5d3624c19"/>
    <p:sldId xmlns:r="http://schemas.openxmlformats.org/officeDocument/2006/relationships" id="262" r:id="Re17dd14947dc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163a259f445f2" /><Relationship Type="http://schemas.openxmlformats.org/officeDocument/2006/relationships/slide" Target="/ppt/slides/slide1.xml" Id="Rbca836e584774137" /><Relationship Type="http://schemas.openxmlformats.org/officeDocument/2006/relationships/slide" Target="/ppt/slides/slide2.xml" Id="Rc753aa200c0a466d" /><Relationship Type="http://schemas.openxmlformats.org/officeDocument/2006/relationships/slide" Target="/ppt/slides/slide3.xml" Id="R018ba27c9e1c4e5f" /><Relationship Type="http://schemas.openxmlformats.org/officeDocument/2006/relationships/slide" Target="/ppt/slides/slide4.xml" Id="R4e6a7ad00a624d4f" /><Relationship Type="http://schemas.openxmlformats.org/officeDocument/2006/relationships/slide" Target="/ppt/slides/slide5.xml" Id="Re7799d4f4f564f16" /><Relationship Type="http://schemas.openxmlformats.org/officeDocument/2006/relationships/slide" Target="/ppt/slides/slide6.xml" Id="R893349d5d3624c19" /><Relationship Type="http://schemas.openxmlformats.org/officeDocument/2006/relationships/slide" Target="/ppt/slides/slide7.xml" Id="Re17dd14947dc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c5bd1ff03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0fb8f97924220" /><Relationship Type="http://schemas.openxmlformats.org/officeDocument/2006/relationships/theme" Target="/ppt/slideMasters/theme/theme1.xml" Id="R86ddf03114bd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0fb8f9792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3fcd9a52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169c8578a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9f7c91159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d9d6ade7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01e8dc73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6b81fa9f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0ed71781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LINN KRISTIN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ÅSE LILL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RØISELAND KARIANNE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