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d49ea0b79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4186e51eb4026"/>
  </p:sldMasterIdLst>
  <p:sldIdLst>
    <p:sldId xmlns:r="http://schemas.openxmlformats.org/officeDocument/2006/relationships" id="256" r:id="Rc636e0d97a144bad"/>
    <p:sldId xmlns:r="http://schemas.openxmlformats.org/officeDocument/2006/relationships" id="257" r:id="Rf8293bfa55c4400d"/>
    <p:sldId xmlns:r="http://schemas.openxmlformats.org/officeDocument/2006/relationships" id="258" r:id="R5a36c7b0fa5642ed"/>
    <p:sldId xmlns:r="http://schemas.openxmlformats.org/officeDocument/2006/relationships" id="259" r:id="R5293e2241fdb435b"/>
    <p:sldId xmlns:r="http://schemas.openxmlformats.org/officeDocument/2006/relationships" id="260" r:id="Rf5228c189dc347b2"/>
    <p:sldId xmlns:r="http://schemas.openxmlformats.org/officeDocument/2006/relationships" id="261" r:id="R075f4f665d4146b2"/>
    <p:sldId xmlns:r="http://schemas.openxmlformats.org/officeDocument/2006/relationships" id="262" r:id="Rbcd8d545e1a8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4186e51eb4026" /><Relationship Type="http://schemas.openxmlformats.org/officeDocument/2006/relationships/slide" Target="/ppt/slides/slide1.xml" Id="Rc636e0d97a144bad" /><Relationship Type="http://schemas.openxmlformats.org/officeDocument/2006/relationships/slide" Target="/ppt/slides/slide2.xml" Id="Rf8293bfa55c4400d" /><Relationship Type="http://schemas.openxmlformats.org/officeDocument/2006/relationships/slide" Target="/ppt/slides/slide3.xml" Id="R5a36c7b0fa5642ed" /><Relationship Type="http://schemas.openxmlformats.org/officeDocument/2006/relationships/slide" Target="/ppt/slides/slide4.xml" Id="R5293e2241fdb435b" /><Relationship Type="http://schemas.openxmlformats.org/officeDocument/2006/relationships/slide" Target="/ppt/slides/slide5.xml" Id="Rf5228c189dc347b2" /><Relationship Type="http://schemas.openxmlformats.org/officeDocument/2006/relationships/slide" Target="/ppt/slides/slide6.xml" Id="R075f4f665d4146b2" /><Relationship Type="http://schemas.openxmlformats.org/officeDocument/2006/relationships/slide" Target="/ppt/slides/slide7.xml" Id="Rbcd8d545e1a8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f326a9461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940c1ffc4ebb" /><Relationship Type="http://schemas.openxmlformats.org/officeDocument/2006/relationships/theme" Target="/ppt/slideMasters/theme/theme1.xml" Id="R7bef57f5867c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6940c1ffc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56ca31d0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21e1eb24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fcf09249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8502f536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0f9c2bfb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62780c57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4bcf5f8f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57 851 925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STEINHAUG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Steinhaug, Biskopshavn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bjsteinh@online.no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