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9c04e590b042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5138da0a5e4900"/>
  </p:sldMasterIdLst>
  <p:sldIdLst>
    <p:sldId xmlns:r="http://schemas.openxmlformats.org/officeDocument/2006/relationships" id="256" r:id="Re7f2a6ea1a0743f2"/>
    <p:sldId xmlns:r="http://schemas.openxmlformats.org/officeDocument/2006/relationships" id="257" r:id="R0b053c864b2d4f72"/>
    <p:sldId xmlns:r="http://schemas.openxmlformats.org/officeDocument/2006/relationships" id="258" r:id="R3430fea3160e4369"/>
    <p:sldId xmlns:r="http://schemas.openxmlformats.org/officeDocument/2006/relationships" id="259" r:id="R43ee1df3e3fa4b2e"/>
    <p:sldId xmlns:r="http://schemas.openxmlformats.org/officeDocument/2006/relationships" id="260" r:id="Rae6be86e59e34c69"/>
    <p:sldId xmlns:r="http://schemas.openxmlformats.org/officeDocument/2006/relationships" id="261" r:id="Rde73ea4dda8742ca"/>
    <p:sldId xmlns:r="http://schemas.openxmlformats.org/officeDocument/2006/relationships" id="262" r:id="Re48f5073db5e4c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5138da0a5e4900" /><Relationship Type="http://schemas.openxmlformats.org/officeDocument/2006/relationships/slide" Target="/ppt/slides/slide1.xml" Id="Re7f2a6ea1a0743f2" /><Relationship Type="http://schemas.openxmlformats.org/officeDocument/2006/relationships/slide" Target="/ppt/slides/slide2.xml" Id="R0b053c864b2d4f72" /><Relationship Type="http://schemas.openxmlformats.org/officeDocument/2006/relationships/slide" Target="/ppt/slides/slide3.xml" Id="R3430fea3160e4369" /><Relationship Type="http://schemas.openxmlformats.org/officeDocument/2006/relationships/slide" Target="/ppt/slides/slide4.xml" Id="R43ee1df3e3fa4b2e" /><Relationship Type="http://schemas.openxmlformats.org/officeDocument/2006/relationships/slide" Target="/ppt/slides/slide5.xml" Id="Rae6be86e59e34c69" /><Relationship Type="http://schemas.openxmlformats.org/officeDocument/2006/relationships/slide" Target="/ppt/slides/slide6.xml" Id="Rde73ea4dda8742ca" /><Relationship Type="http://schemas.openxmlformats.org/officeDocument/2006/relationships/slide" Target="/ppt/slides/slide7.xml" Id="Re48f5073db5e4c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6051fc30774f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d4b18915645e7" /><Relationship Type="http://schemas.openxmlformats.org/officeDocument/2006/relationships/theme" Target="/ppt/slideMasters/theme/theme1.xml" Id="Ra1e24661e45a47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ed4b18915645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f67dff9f940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f0737fa364b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8fe5f12e045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4b37924ab44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f2635b95442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77ef6e1e345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ba376ceed46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JPS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JPS HOLDING AS ble etablert [år] og holder til i Hylkje.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10 238 504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127 911 248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132 330 819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SLETHAUG JAN-PETTER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Hylkjesvingen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5109 Hylkje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53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jps@peakshipping.no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988 520 764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JPS HOLDING AS</a:t>
            </a:r>
          </a:p>
        </p:txBody>
      </p:sp>
    </p:spTree>
  </p:cSld>
  <p:clrMapOvr>
    <a:masterClrMapping xmlns:a="http://schemas.openxmlformats.org/drawingml/2006/main"/>
  </p:clrMapOvr>
</p:sld>
</file>