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efc7ba071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6b28a230d4e74"/>
  </p:sldMasterIdLst>
  <p:sldIdLst>
    <p:sldId xmlns:r="http://schemas.openxmlformats.org/officeDocument/2006/relationships" id="256" r:id="R99ad2695c3b94f35"/>
    <p:sldId xmlns:r="http://schemas.openxmlformats.org/officeDocument/2006/relationships" id="257" r:id="R619624f50b474bb9"/>
    <p:sldId xmlns:r="http://schemas.openxmlformats.org/officeDocument/2006/relationships" id="258" r:id="Re7900fdd8bc14b51"/>
    <p:sldId xmlns:r="http://schemas.openxmlformats.org/officeDocument/2006/relationships" id="259" r:id="R44b2484b0de84f2b"/>
    <p:sldId xmlns:r="http://schemas.openxmlformats.org/officeDocument/2006/relationships" id="260" r:id="Rcad266cf31504e19"/>
    <p:sldId xmlns:r="http://schemas.openxmlformats.org/officeDocument/2006/relationships" id="261" r:id="R3f959eaf1c8c4e26"/>
    <p:sldId xmlns:r="http://schemas.openxmlformats.org/officeDocument/2006/relationships" id="262" r:id="R6618ebfcde8c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6b28a230d4e74" /><Relationship Type="http://schemas.openxmlformats.org/officeDocument/2006/relationships/slide" Target="/ppt/slides/slide1.xml" Id="R99ad2695c3b94f35" /><Relationship Type="http://schemas.openxmlformats.org/officeDocument/2006/relationships/slide" Target="/ppt/slides/slide2.xml" Id="R619624f50b474bb9" /><Relationship Type="http://schemas.openxmlformats.org/officeDocument/2006/relationships/slide" Target="/ppt/slides/slide3.xml" Id="Re7900fdd8bc14b51" /><Relationship Type="http://schemas.openxmlformats.org/officeDocument/2006/relationships/slide" Target="/ppt/slides/slide4.xml" Id="R44b2484b0de84f2b" /><Relationship Type="http://schemas.openxmlformats.org/officeDocument/2006/relationships/slide" Target="/ppt/slides/slide5.xml" Id="Rcad266cf31504e19" /><Relationship Type="http://schemas.openxmlformats.org/officeDocument/2006/relationships/slide" Target="/ppt/slides/slide6.xml" Id="R3f959eaf1c8c4e26" /><Relationship Type="http://schemas.openxmlformats.org/officeDocument/2006/relationships/slide" Target="/ppt/slides/slide7.xml" Id="R6618ebfcde8c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594994aa8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8bf8794e45fd" /><Relationship Type="http://schemas.openxmlformats.org/officeDocument/2006/relationships/theme" Target="/ppt/slideMasters/theme/theme1.xml" Id="R4c35f653874c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88bf8794e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85ace04a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f9cf3aee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debe2773d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5dcad082b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6ef0c188c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261d99958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b3446c413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