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82264132df4c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9d49f4ab91403d"/>
  </p:sldMasterIdLst>
  <p:sldIdLst>
    <p:sldId xmlns:r="http://schemas.openxmlformats.org/officeDocument/2006/relationships" id="256" r:id="R7d4211e6c602491d"/>
    <p:sldId xmlns:r="http://schemas.openxmlformats.org/officeDocument/2006/relationships" id="257" r:id="R37610d54215c43dd"/>
    <p:sldId xmlns:r="http://schemas.openxmlformats.org/officeDocument/2006/relationships" id="258" r:id="Rdf1fadc349cb47cf"/>
    <p:sldId xmlns:r="http://schemas.openxmlformats.org/officeDocument/2006/relationships" id="259" r:id="R26540ea3eacf40da"/>
    <p:sldId xmlns:r="http://schemas.openxmlformats.org/officeDocument/2006/relationships" id="260" r:id="R69d51c5546cb4cd0"/>
    <p:sldId xmlns:r="http://schemas.openxmlformats.org/officeDocument/2006/relationships" id="261" r:id="R3f878ccfdccc4d3c"/>
    <p:sldId xmlns:r="http://schemas.openxmlformats.org/officeDocument/2006/relationships" id="262" r:id="R2191cb7288ba4f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d49f4ab91403d" /><Relationship Type="http://schemas.openxmlformats.org/officeDocument/2006/relationships/slide" Target="/ppt/slides/slide1.xml" Id="R7d4211e6c602491d" /><Relationship Type="http://schemas.openxmlformats.org/officeDocument/2006/relationships/slide" Target="/ppt/slides/slide2.xml" Id="R37610d54215c43dd" /><Relationship Type="http://schemas.openxmlformats.org/officeDocument/2006/relationships/slide" Target="/ppt/slides/slide3.xml" Id="Rdf1fadc349cb47cf" /><Relationship Type="http://schemas.openxmlformats.org/officeDocument/2006/relationships/slide" Target="/ppt/slides/slide4.xml" Id="R26540ea3eacf40da" /><Relationship Type="http://schemas.openxmlformats.org/officeDocument/2006/relationships/slide" Target="/ppt/slides/slide5.xml" Id="R69d51c5546cb4cd0" /><Relationship Type="http://schemas.openxmlformats.org/officeDocument/2006/relationships/slide" Target="/ppt/slides/slide6.xml" Id="R3f878ccfdccc4d3c" /><Relationship Type="http://schemas.openxmlformats.org/officeDocument/2006/relationships/slide" Target="/ppt/slides/slide7.xml" Id="R2191cb7288ba4f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5a72e9f09f4e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2d111234b4118" /><Relationship Type="http://schemas.openxmlformats.org/officeDocument/2006/relationships/theme" Target="/ppt/slideMasters/theme/theme1.xml" Id="R56d05b99d4374b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52d111234b41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575a92ea94e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5781eed1c49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fc662e64f42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cf74c612b4b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6101ce22a4d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34f4da6c748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854b81e2644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 REVISOR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 REVISOR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21 036 918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2 056 033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1 450 612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2 064 028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8 390 299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FORTRESS HOLDING AS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NORDGREN JENNY LIND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TARALDSRUD KRISTEN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18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988 502 790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