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bb1e0f86648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8ce5cfc9c4f7a"/>
  </p:sldMasterIdLst>
  <p:sldIdLst>
    <p:sldId xmlns:r="http://schemas.openxmlformats.org/officeDocument/2006/relationships" id="256" r:id="Rb888f74417044260"/>
    <p:sldId xmlns:r="http://schemas.openxmlformats.org/officeDocument/2006/relationships" id="257" r:id="R90f8cacb12294268"/>
    <p:sldId xmlns:r="http://schemas.openxmlformats.org/officeDocument/2006/relationships" id="258" r:id="Rc64c6622da13424c"/>
    <p:sldId xmlns:r="http://schemas.openxmlformats.org/officeDocument/2006/relationships" id="259" r:id="Rc920be064a054d63"/>
    <p:sldId xmlns:r="http://schemas.openxmlformats.org/officeDocument/2006/relationships" id="260" r:id="R996393eedb1f423f"/>
    <p:sldId xmlns:r="http://schemas.openxmlformats.org/officeDocument/2006/relationships" id="261" r:id="Rbeca998d4a804ddc"/>
    <p:sldId xmlns:r="http://schemas.openxmlformats.org/officeDocument/2006/relationships" id="262" r:id="R42f2425cb58e43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8ce5cfc9c4f7a" /><Relationship Type="http://schemas.openxmlformats.org/officeDocument/2006/relationships/slide" Target="/ppt/slides/slide1.xml" Id="Rb888f74417044260" /><Relationship Type="http://schemas.openxmlformats.org/officeDocument/2006/relationships/slide" Target="/ppt/slides/slide2.xml" Id="R90f8cacb12294268" /><Relationship Type="http://schemas.openxmlformats.org/officeDocument/2006/relationships/slide" Target="/ppt/slides/slide3.xml" Id="Rc64c6622da13424c" /><Relationship Type="http://schemas.openxmlformats.org/officeDocument/2006/relationships/slide" Target="/ppt/slides/slide4.xml" Id="Rc920be064a054d63" /><Relationship Type="http://schemas.openxmlformats.org/officeDocument/2006/relationships/slide" Target="/ppt/slides/slide5.xml" Id="R996393eedb1f423f" /><Relationship Type="http://schemas.openxmlformats.org/officeDocument/2006/relationships/slide" Target="/ppt/slides/slide6.xml" Id="Rbeca998d4a804ddc" /><Relationship Type="http://schemas.openxmlformats.org/officeDocument/2006/relationships/slide" Target="/ppt/slides/slide7.xml" Id="R42f2425cb58e43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628725ce6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879d611af4aba" /><Relationship Type="http://schemas.openxmlformats.org/officeDocument/2006/relationships/theme" Target="/ppt/slideMasters/theme/theme1.xml" Id="R225a3a91bc13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879d611af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f510cbc264a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d88524a9e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b2959e08f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7c0f7adc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964cf8f9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37ee0e344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ba7deeccc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3 016 059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25 359 368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29 473 282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GRINI ANDERSEN HOVDENAK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HOVDENAK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Waldemars hage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phovdenak@pagoda.no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PAGODA AS</a:t>
            </a:r>
          </a:p>
        </p:txBody>
      </p:sp>
    </p:spTree>
  </p:cSld>
  <p:clrMapOvr>
    <a:masterClrMapping xmlns:a="http://schemas.openxmlformats.org/drawingml/2006/main"/>
  </p:clrMapOvr>
</p:sld>
</file>