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48ef52794049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2d0d9d42c4a45"/>
  </p:sldMasterIdLst>
  <p:sldIdLst>
    <p:sldId xmlns:r="http://schemas.openxmlformats.org/officeDocument/2006/relationships" id="256" r:id="R4fb1ff61329e4ed4"/>
    <p:sldId xmlns:r="http://schemas.openxmlformats.org/officeDocument/2006/relationships" id="257" r:id="R82f8bbda25024aa1"/>
    <p:sldId xmlns:r="http://schemas.openxmlformats.org/officeDocument/2006/relationships" id="258" r:id="R65dbb890c1764226"/>
    <p:sldId xmlns:r="http://schemas.openxmlformats.org/officeDocument/2006/relationships" id="259" r:id="R0f14dce78fbe47ea"/>
    <p:sldId xmlns:r="http://schemas.openxmlformats.org/officeDocument/2006/relationships" id="260" r:id="R52d340c276f44dba"/>
    <p:sldId xmlns:r="http://schemas.openxmlformats.org/officeDocument/2006/relationships" id="261" r:id="R7067c66209354ca2"/>
    <p:sldId xmlns:r="http://schemas.openxmlformats.org/officeDocument/2006/relationships" id="262" r:id="R4d85cd5823224d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2d0d9d42c4a45" /><Relationship Type="http://schemas.openxmlformats.org/officeDocument/2006/relationships/slide" Target="/ppt/slides/slide1.xml" Id="R4fb1ff61329e4ed4" /><Relationship Type="http://schemas.openxmlformats.org/officeDocument/2006/relationships/slide" Target="/ppt/slides/slide2.xml" Id="R82f8bbda25024aa1" /><Relationship Type="http://schemas.openxmlformats.org/officeDocument/2006/relationships/slide" Target="/ppt/slides/slide3.xml" Id="R65dbb890c1764226" /><Relationship Type="http://schemas.openxmlformats.org/officeDocument/2006/relationships/slide" Target="/ppt/slides/slide4.xml" Id="R0f14dce78fbe47ea" /><Relationship Type="http://schemas.openxmlformats.org/officeDocument/2006/relationships/slide" Target="/ppt/slides/slide5.xml" Id="R52d340c276f44dba" /><Relationship Type="http://schemas.openxmlformats.org/officeDocument/2006/relationships/slide" Target="/ppt/slides/slide6.xml" Id="R7067c66209354ca2" /><Relationship Type="http://schemas.openxmlformats.org/officeDocument/2006/relationships/slide" Target="/ppt/slides/slide7.xml" Id="R4d85cd5823224d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9b9eb9d6d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ddd6c04324708" /><Relationship Type="http://schemas.openxmlformats.org/officeDocument/2006/relationships/theme" Target="/ppt/slideMasters/theme/theme1.xml" Id="R82f40d23f3094f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ddd6c0432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63b16289f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a7b2fd01d42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908fe100b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fdb4b5b7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af2e8f76740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0888d73f9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ed99462bf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REVISORSENTERET MANDAL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REVISORSENTERET MANDAL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3 873 734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2 390 186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4 097 850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SAGSTAD HASSE  –  50,1 %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KAALØY EIVIND  –  49,9 %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Veverigata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988 481 580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REVISORSENTERET MANDAL AS</a:t>
            </a:r>
          </a:p>
        </p:txBody>
      </p:sp>
    </p:spTree>
  </p:cSld>
  <p:clrMapOvr>
    <a:masterClrMapping xmlns:a="http://schemas.openxmlformats.org/drawingml/2006/main"/>
  </p:clrMapOvr>
</p:sld>
</file>