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f19ab9935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a802f2a404648"/>
  </p:sldMasterIdLst>
  <p:sldIdLst>
    <p:sldId xmlns:r="http://schemas.openxmlformats.org/officeDocument/2006/relationships" id="256" r:id="Rce68c7f370ac4cb0"/>
    <p:sldId xmlns:r="http://schemas.openxmlformats.org/officeDocument/2006/relationships" id="257" r:id="Ra5ec6f74f32247b6"/>
    <p:sldId xmlns:r="http://schemas.openxmlformats.org/officeDocument/2006/relationships" id="258" r:id="R790054eaaf7549c8"/>
    <p:sldId xmlns:r="http://schemas.openxmlformats.org/officeDocument/2006/relationships" id="259" r:id="Rd002a93281c94d62"/>
    <p:sldId xmlns:r="http://schemas.openxmlformats.org/officeDocument/2006/relationships" id="260" r:id="R4217d0daced0436d"/>
    <p:sldId xmlns:r="http://schemas.openxmlformats.org/officeDocument/2006/relationships" id="261" r:id="Ra270a59cd66f4bc5"/>
    <p:sldId xmlns:r="http://schemas.openxmlformats.org/officeDocument/2006/relationships" id="262" r:id="R7707d400d74a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a802f2a404648" /><Relationship Type="http://schemas.openxmlformats.org/officeDocument/2006/relationships/slide" Target="/ppt/slides/slide1.xml" Id="Rce68c7f370ac4cb0" /><Relationship Type="http://schemas.openxmlformats.org/officeDocument/2006/relationships/slide" Target="/ppt/slides/slide2.xml" Id="Ra5ec6f74f32247b6" /><Relationship Type="http://schemas.openxmlformats.org/officeDocument/2006/relationships/slide" Target="/ppt/slides/slide3.xml" Id="R790054eaaf7549c8" /><Relationship Type="http://schemas.openxmlformats.org/officeDocument/2006/relationships/slide" Target="/ppt/slides/slide4.xml" Id="Rd002a93281c94d62" /><Relationship Type="http://schemas.openxmlformats.org/officeDocument/2006/relationships/slide" Target="/ppt/slides/slide5.xml" Id="R4217d0daced0436d" /><Relationship Type="http://schemas.openxmlformats.org/officeDocument/2006/relationships/slide" Target="/ppt/slides/slide6.xml" Id="Ra270a59cd66f4bc5" /><Relationship Type="http://schemas.openxmlformats.org/officeDocument/2006/relationships/slide" Target="/ppt/slides/slide7.xml" Id="R7707d400d74a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99cfec4f2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08fd14e24449" /><Relationship Type="http://schemas.openxmlformats.org/officeDocument/2006/relationships/theme" Target="/ppt/slideMasters/theme/theme1.xml" Id="Rdaa1ada00dc3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f08fd14e2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4caa63bf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94e8a3fa4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661ca59dc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f7e3b3ea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4a276e9fd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cb3c0ff2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edc5f75f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PALEONOR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PALEONOR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KRISTOFFER NORBORG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51A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PALEONOR AS</a:t>
            </a:r>
          </a:p>
        </p:txBody>
      </p:sp>
    </p:spTree>
  </p:cSld>
  <p:clrMapOvr>
    <a:masterClrMapping xmlns:a="http://schemas.openxmlformats.org/drawingml/2006/main"/>
  </p:clrMapOvr>
</p:sld>
</file>